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5" r:id="rId9"/>
    <p:sldId id="261" r:id="rId10"/>
    <p:sldId id="266" r:id="rId11"/>
    <p:sldId id="262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827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3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3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40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3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2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B7CFDD-E67B-4078-9BD0-D09D4200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1E377-3C4E-4C42-B42C-858169F3A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4A4E7C-5046-7E24-D6F2-0FAA27CAB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t="21431" b="22319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4FB884-C22F-674F-2751-1670651E8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401" y="1066801"/>
            <a:ext cx="7272408" cy="207732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Assessing and Minimizing the Risks from Hazards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ED59C-8A42-EECB-88BC-675785A09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8" y="4876803"/>
            <a:ext cx="5074022" cy="125729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Lecture 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B7537E-7B93-4306-B9DF-4CD583E0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AB796C-11E6-468E-9C0D-38940D8E2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FC9ACE4-DF02-4B56-B482-DDAD2EC09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9CC309-9401-4122-8206-A304650E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96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5BBD-3AB3-08AB-DAE7-10F53AED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BBCA-F3E9-5B00-7C62-9105C10AC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Directives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Responsibilities (line and staff)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Accountability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Vigour</a:t>
            </a:r>
            <a:r>
              <a:rPr lang="en-US" dirty="0"/>
              <a:t> and example</a:t>
            </a:r>
          </a:p>
        </p:txBody>
      </p:sp>
    </p:spTree>
    <p:extLst>
      <p:ext uri="{BB962C8B-B14F-4D97-AF65-F5344CB8AC3E}">
        <p14:creationId xmlns:p14="http://schemas.microsoft.com/office/powerpoint/2010/main" val="372667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D984-424A-C8D4-2632-6E2A85E8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protective equipment (PPE)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5CB18-0BE3-6CE7-C8B7-7DEBBF71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general, providing employees with PPE (e.g., respirators) is considered to be the least effective hazard control method.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Still, PPE plays an important role in worker safety and can protect workers from common workplace hazards, like noise, cuts and head injuries.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PPE is inexpensive and used frequently where hazards can’t be addressed using other controls.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our chemical hazard example, PPE could include the use of a respirator.</a:t>
            </a:r>
          </a:p>
        </p:txBody>
      </p:sp>
    </p:spTree>
    <p:extLst>
      <p:ext uri="{BB962C8B-B14F-4D97-AF65-F5344CB8AC3E}">
        <p14:creationId xmlns:p14="http://schemas.microsoft.com/office/powerpoint/2010/main" val="300921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93F362-BCE4-61B3-8B6F-3AB041D7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492" y="717452"/>
            <a:ext cx="7540283" cy="538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8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EDE67A-6E73-5A27-18E5-3EF27FCB9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12" y="1181686"/>
            <a:ext cx="6058706" cy="452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3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1895-AF64-905C-11E7-C88D4EE8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D188-42EE-CD23-E2E1-FE101C00D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hazard audit is </a:t>
            </a:r>
            <a:r>
              <a:rPr lang="en-US" b="1" dirty="0"/>
              <a:t>a systematic and critical examination of a facility, its operations and safety systems</a:t>
            </a:r>
            <a:r>
              <a:rPr lang="en-US" dirty="0"/>
              <a:t>. </a:t>
            </a:r>
          </a:p>
          <a:p>
            <a:r>
              <a:rPr lang="en-US" dirty="0"/>
              <a:t>Its object is to identify any shortcomings in the measures which are in place to </a:t>
            </a:r>
            <a:r>
              <a:rPr lang="en-US" dirty="0" err="1"/>
              <a:t>minimise</a:t>
            </a:r>
            <a:r>
              <a:rPr lang="en-US" dirty="0"/>
              <a:t> the likelihood and consequences of hazardous incidents.</a:t>
            </a:r>
          </a:p>
        </p:txBody>
      </p:sp>
    </p:spTree>
    <p:extLst>
      <p:ext uri="{BB962C8B-B14F-4D97-AF65-F5344CB8AC3E}">
        <p14:creationId xmlns:p14="http://schemas.microsoft.com/office/powerpoint/2010/main" val="1768038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06D3CD-E8C8-3A67-E92E-51E64853C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328612"/>
            <a:ext cx="9525000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7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5EAE-0A0A-05BE-6659-D249298F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 of Controls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E44B-CB58-3348-5382-10728A21B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hierarchy of controls is a widely accepted system for minimizing or eliminating employee exposure to particular hazards. </a:t>
            </a:r>
          </a:p>
          <a:p>
            <a:r>
              <a:rPr lang="en-US" dirty="0"/>
              <a:t>Specifically, the hierarchy of controls examines hazard control methodologies from a tiered perspective, ranking them from most effective to least effective as follows: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0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6B4F-0991-25B1-1750-2B15F5EE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controls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19EA3-EA52-D2D5-5837-A7AF6A95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Engineering controls refer to denying access to a specific hazard.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can include redesigning equipment or work processes to reduce the frequency of dangerous tasks, or isolating a hazard altogether by installing screens or barriers.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our chemical hazard example, engineering controls could involve installing a ventilation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includes</a:t>
            </a:r>
          </a:p>
          <a:p>
            <a:r>
              <a:rPr lang="en-US" dirty="0"/>
              <a:t>Elimination</a:t>
            </a:r>
          </a:p>
          <a:p>
            <a:r>
              <a:rPr lang="en-US" dirty="0"/>
              <a:t>Substitution</a:t>
            </a:r>
          </a:p>
          <a:p>
            <a:r>
              <a:rPr lang="en-US" dirty="0"/>
              <a:t>Ventilation</a:t>
            </a:r>
          </a:p>
          <a:p>
            <a:r>
              <a:rPr lang="en-US" dirty="0"/>
              <a:t>Isolation</a:t>
            </a:r>
          </a:p>
          <a:p>
            <a:r>
              <a:rPr lang="en-US" dirty="0"/>
              <a:t>Process or Design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7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F824-C662-B116-34B8-B474EC65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F3C1-5C49-7A63-1E2F-EA26ABE0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Elimination refers to physically removing a specific hazard from your workplace altogether.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is one of the most effective ways to manage on-the-job risks and involves altering policies, procedures, materials, parts, products, equipment or tools you use to help workers perform their duties safely.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example, imagine that your business requires the use of a hazardous chemical as part of its daily operations.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One elimination strategy could involve halting the use of the chemical altogether.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Because the chemical is no longer used in your workplace, it poses no threat to your employees moving forward.</a:t>
            </a:r>
          </a:p>
        </p:txBody>
      </p:sp>
    </p:spTree>
    <p:extLst>
      <p:ext uri="{BB962C8B-B14F-4D97-AF65-F5344CB8AC3E}">
        <p14:creationId xmlns:p14="http://schemas.microsoft.com/office/powerpoint/2010/main" val="222184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5B69-A693-2947-511E-C23C6AA6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85320-835C-4200-F874-03F985C7F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Substitution refers to replacing materials, processes or equipment with a less hazardous equivalent.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This is typically used when elimination is not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the same chemical hazard example outlined above, substitution could involve swapping the chemical used in the workplace for a less toxic one that’s just as effective.</a:t>
            </a:r>
          </a:p>
        </p:txBody>
      </p:sp>
    </p:spTree>
    <p:extLst>
      <p:ext uri="{BB962C8B-B14F-4D97-AF65-F5344CB8AC3E}">
        <p14:creationId xmlns:p14="http://schemas.microsoft.com/office/powerpoint/2010/main" val="295288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004A-4850-57B9-A8F7-94BB6FE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Sensing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92C43-541D-07F3-94A9-58D2A3AB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Presence Sensing Devices are one of the most common safeguards for automatic feed part revolution clutch presses.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They are designed to automatically stop the machine stroke if the sensing field is interrupted.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Proper use of presence sensing devices provides protection not only for operators but also for other employees in the area.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They also minimize operator resistance to these types of safety devices due to their nonrestrictive design.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Presence sensing devices are commonly referred to as light curtains.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are many requirements that must be met before light curtains can be installed as point-of-operation safeguards.</a:t>
            </a:r>
          </a:p>
        </p:txBody>
      </p:sp>
    </p:spTree>
    <p:extLst>
      <p:ext uri="{BB962C8B-B14F-4D97-AF65-F5344CB8AC3E}">
        <p14:creationId xmlns:p14="http://schemas.microsoft.com/office/powerpoint/2010/main" val="35183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D9E8-E08B-03F4-7353-170ADB17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Awareness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93C5C-4A80-41AE-0DB5-FDEA6110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Backup alarms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Warning signals both audible and visible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Warning signs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2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D13E-58B6-405F-A5F6-F982A809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02947-5F84-07E2-553D-7D6EAC872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SOPs</a:t>
            </a:r>
          </a:p>
          <a:p>
            <a:r>
              <a:rPr lang="en-US" dirty="0"/>
              <a:t>Trainings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5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2061B9-B5EF-80C8-0DC1-FD45A41C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controls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4911B-CC8A-EE49-524F-E4162B67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Administrative controls refer to changing the way your employees work to limit specific hazards.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These are implemented when engineering controls can’t be used and relate to establishing new processes and procedures for safe work.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Administrative controls could include altering policies, posting signage and training employees.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Under our chemical hazard example, administrative controls might involve limiting an employee’s exposure to the chemical in question.</a:t>
            </a:r>
          </a:p>
        </p:txBody>
      </p:sp>
    </p:spTree>
    <p:extLst>
      <p:ext uri="{BB962C8B-B14F-4D97-AF65-F5344CB8AC3E}">
        <p14:creationId xmlns:p14="http://schemas.microsoft.com/office/powerpoint/2010/main" val="1509634918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3141"/>
      </a:dk2>
      <a:lt2>
        <a:srgbClr val="E6E8E2"/>
      </a:lt2>
      <a:accent1>
        <a:srgbClr val="A88ECE"/>
      </a:accent1>
      <a:accent2>
        <a:srgbClr val="7677C3"/>
      </a:accent2>
      <a:accent3>
        <a:srgbClr val="89A6CC"/>
      </a:accent3>
      <a:accent4>
        <a:srgbClr val="6EADB7"/>
      </a:accent4>
      <a:accent5>
        <a:srgbClr val="79AFA1"/>
      </a:accent5>
      <a:accent6>
        <a:srgbClr val="6CB382"/>
      </a:accent6>
      <a:hlink>
        <a:srgbClr val="748A53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228</TotalTime>
  <Words>627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Bembo</vt:lpstr>
      <vt:lpstr>Times New Roman</vt:lpstr>
      <vt:lpstr>AdornVTI</vt:lpstr>
      <vt:lpstr>Assessing and Minimizing the Risks from Hazards </vt:lpstr>
      <vt:lpstr>Hierarchy of Controls</vt:lpstr>
      <vt:lpstr>Engineering controls</vt:lpstr>
      <vt:lpstr>Elimination</vt:lpstr>
      <vt:lpstr>Substitution</vt:lpstr>
      <vt:lpstr>Presence Sensing Devices</vt:lpstr>
      <vt:lpstr>Awareness Devices</vt:lpstr>
      <vt:lpstr>Work Practices</vt:lpstr>
      <vt:lpstr>Administrative controls</vt:lpstr>
      <vt:lpstr>Management controls</vt:lpstr>
      <vt:lpstr>Personal protective equipment (PPE)</vt:lpstr>
      <vt:lpstr>PowerPoint Presentation</vt:lpstr>
      <vt:lpstr>PowerPoint Presentation</vt:lpstr>
      <vt:lpstr>Hazard Audit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and Minimizing the Risks from Hazards </dc:title>
  <dc:creator>Syed Haider Hussain</dc:creator>
  <cp:lastModifiedBy>Syed Haider Hussain</cp:lastModifiedBy>
  <cp:revision>6</cp:revision>
  <dcterms:created xsi:type="dcterms:W3CDTF">2022-05-18T15:38:09Z</dcterms:created>
  <dcterms:modified xsi:type="dcterms:W3CDTF">2022-05-18T19:26:47Z</dcterms:modified>
</cp:coreProperties>
</file>