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8340" y="1326845"/>
            <a:ext cx="10815319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455F5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455F5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455F5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399288"/>
            <a:ext cx="7213600" cy="52069"/>
          </a:xfrm>
          <a:custGeom>
            <a:avLst/>
            <a:gdLst/>
            <a:ahLst/>
            <a:cxnLst/>
            <a:rect l="l" t="t" r="r" b="b"/>
            <a:pathLst>
              <a:path w="7213600" h="52070">
                <a:moveTo>
                  <a:pt x="0" y="51815"/>
                </a:moveTo>
                <a:lnTo>
                  <a:pt x="7213092" y="51815"/>
                </a:lnTo>
                <a:lnTo>
                  <a:pt x="7213092" y="0"/>
                </a:lnTo>
                <a:lnTo>
                  <a:pt x="0" y="0"/>
                </a:lnTo>
                <a:lnTo>
                  <a:pt x="0" y="51815"/>
                </a:lnTo>
                <a:close/>
              </a:path>
            </a:pathLst>
          </a:custGeom>
          <a:solidFill>
            <a:srgbClr val="62A437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12192000" cy="311150"/>
          </a:xfrm>
          <a:custGeom>
            <a:avLst/>
            <a:gdLst/>
            <a:ahLst/>
            <a:cxnLst/>
            <a:rect l="l" t="t" r="r" b="b"/>
            <a:pathLst>
              <a:path w="12192000" h="311150">
                <a:moveTo>
                  <a:pt x="12192000" y="0"/>
                </a:moveTo>
                <a:lnTo>
                  <a:pt x="0" y="0"/>
                </a:lnTo>
                <a:lnTo>
                  <a:pt x="0" y="310896"/>
                </a:lnTo>
                <a:lnTo>
                  <a:pt x="12192000" y="310896"/>
                </a:lnTo>
                <a:lnTo>
                  <a:pt x="12192000" y="0"/>
                </a:lnTo>
                <a:close/>
              </a:path>
            </a:pathLst>
          </a:custGeom>
          <a:solidFill>
            <a:srgbClr val="455F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307847"/>
            <a:ext cx="12192000" cy="143510"/>
          </a:xfrm>
          <a:custGeom>
            <a:avLst/>
            <a:gdLst/>
            <a:ahLst/>
            <a:cxnLst/>
            <a:rect l="l" t="t" r="r" b="b"/>
            <a:pathLst>
              <a:path w="12192000" h="143509">
                <a:moveTo>
                  <a:pt x="12192000" y="0"/>
                </a:moveTo>
                <a:lnTo>
                  <a:pt x="0" y="0"/>
                </a:lnTo>
                <a:lnTo>
                  <a:pt x="0" y="91440"/>
                </a:lnTo>
                <a:lnTo>
                  <a:pt x="7213092" y="91440"/>
                </a:lnTo>
                <a:lnTo>
                  <a:pt x="7213092" y="143256"/>
                </a:lnTo>
                <a:lnTo>
                  <a:pt x="12192000" y="143256"/>
                </a:lnTo>
                <a:lnTo>
                  <a:pt x="12192000" y="91440"/>
                </a:lnTo>
                <a:lnTo>
                  <a:pt x="12192000" y="51816"/>
                </a:lnTo>
                <a:lnTo>
                  <a:pt x="12192000" y="0"/>
                </a:lnTo>
                <a:close/>
              </a:path>
            </a:pathLst>
          </a:custGeom>
          <a:solidFill>
            <a:srgbClr val="62A4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213092" y="440435"/>
            <a:ext cx="4979035" cy="180340"/>
          </a:xfrm>
          <a:custGeom>
            <a:avLst/>
            <a:gdLst/>
            <a:ahLst/>
            <a:cxnLst/>
            <a:rect l="l" t="t" r="r" b="b"/>
            <a:pathLst>
              <a:path w="4979034" h="180340">
                <a:moveTo>
                  <a:pt x="4978908" y="0"/>
                </a:moveTo>
                <a:lnTo>
                  <a:pt x="0" y="0"/>
                </a:lnTo>
                <a:lnTo>
                  <a:pt x="0" y="179832"/>
                </a:lnTo>
                <a:lnTo>
                  <a:pt x="4978908" y="179832"/>
                </a:lnTo>
                <a:lnTo>
                  <a:pt x="4978908" y="0"/>
                </a:lnTo>
                <a:close/>
              </a:path>
            </a:pathLst>
          </a:custGeom>
          <a:solidFill>
            <a:srgbClr val="62A437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7210044" y="496823"/>
            <a:ext cx="4754880" cy="128270"/>
          </a:xfrm>
          <a:custGeom>
            <a:avLst/>
            <a:gdLst/>
            <a:ahLst/>
            <a:cxnLst/>
            <a:rect l="l" t="t" r="r" b="b"/>
            <a:pathLst>
              <a:path w="4754880" h="128270">
                <a:moveTo>
                  <a:pt x="4084320" y="2032"/>
                </a:moveTo>
                <a:lnTo>
                  <a:pt x="4082288" y="0"/>
                </a:lnTo>
                <a:lnTo>
                  <a:pt x="2032" y="0"/>
                </a:lnTo>
                <a:lnTo>
                  <a:pt x="0" y="2032"/>
                </a:lnTo>
                <a:lnTo>
                  <a:pt x="0" y="4572"/>
                </a:lnTo>
                <a:lnTo>
                  <a:pt x="0" y="25400"/>
                </a:lnTo>
                <a:lnTo>
                  <a:pt x="2032" y="27432"/>
                </a:lnTo>
                <a:lnTo>
                  <a:pt x="4082288" y="27432"/>
                </a:lnTo>
                <a:lnTo>
                  <a:pt x="4084320" y="25400"/>
                </a:lnTo>
                <a:lnTo>
                  <a:pt x="4084320" y="2032"/>
                </a:lnTo>
                <a:close/>
              </a:path>
              <a:path w="4754880" h="128270">
                <a:moveTo>
                  <a:pt x="4754880" y="94107"/>
                </a:moveTo>
                <a:lnTo>
                  <a:pt x="4752086" y="91440"/>
                </a:lnTo>
                <a:lnTo>
                  <a:pt x="2623947" y="91440"/>
                </a:lnTo>
                <a:lnTo>
                  <a:pt x="2621280" y="94107"/>
                </a:lnTo>
                <a:lnTo>
                  <a:pt x="2621280" y="97536"/>
                </a:lnTo>
                <a:lnTo>
                  <a:pt x="2621280" y="125349"/>
                </a:lnTo>
                <a:lnTo>
                  <a:pt x="2623947" y="128016"/>
                </a:lnTo>
                <a:lnTo>
                  <a:pt x="4752086" y="128016"/>
                </a:lnTo>
                <a:lnTo>
                  <a:pt x="4754880" y="125349"/>
                </a:lnTo>
                <a:lnTo>
                  <a:pt x="4754880" y="941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2059412" y="0"/>
            <a:ext cx="131445" cy="622300"/>
          </a:xfrm>
          <a:custGeom>
            <a:avLst/>
            <a:gdLst/>
            <a:ahLst/>
            <a:cxnLst/>
            <a:rect l="l" t="t" r="r" b="b"/>
            <a:pathLst>
              <a:path w="131445" h="622300">
                <a:moveTo>
                  <a:pt x="36563" y="0"/>
                </a:moveTo>
                <a:lnTo>
                  <a:pt x="0" y="0"/>
                </a:lnTo>
                <a:lnTo>
                  <a:pt x="0" y="621792"/>
                </a:lnTo>
                <a:lnTo>
                  <a:pt x="36563" y="621792"/>
                </a:lnTo>
                <a:lnTo>
                  <a:pt x="36563" y="0"/>
                </a:lnTo>
                <a:close/>
              </a:path>
              <a:path w="131445" h="622300">
                <a:moveTo>
                  <a:pt x="131064" y="0"/>
                </a:moveTo>
                <a:lnTo>
                  <a:pt x="53340" y="0"/>
                </a:lnTo>
                <a:lnTo>
                  <a:pt x="53340" y="621792"/>
                </a:lnTo>
                <a:lnTo>
                  <a:pt x="131064" y="621792"/>
                </a:lnTo>
                <a:lnTo>
                  <a:pt x="131064" y="0"/>
                </a:lnTo>
                <a:close/>
              </a:path>
            </a:pathLst>
          </a:custGeom>
          <a:solidFill>
            <a:srgbClr val="FFFFFF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2033504" y="0"/>
            <a:ext cx="12700" cy="622300"/>
          </a:xfrm>
          <a:custGeom>
            <a:avLst/>
            <a:gdLst/>
            <a:ahLst/>
            <a:cxnLst/>
            <a:rect l="l" t="t" r="r" b="b"/>
            <a:pathLst>
              <a:path w="12700" h="622300">
                <a:moveTo>
                  <a:pt x="12192" y="0"/>
                </a:moveTo>
                <a:lnTo>
                  <a:pt x="0" y="0"/>
                </a:lnTo>
                <a:lnTo>
                  <a:pt x="0" y="621791"/>
                </a:lnTo>
                <a:lnTo>
                  <a:pt x="12192" y="621791"/>
                </a:lnTo>
                <a:lnTo>
                  <a:pt x="12192" y="0"/>
                </a:lnTo>
                <a:close/>
              </a:path>
            </a:pathLst>
          </a:custGeom>
          <a:solidFill>
            <a:srgbClr val="FFFFFF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1967971" y="0"/>
            <a:ext cx="36830" cy="622300"/>
          </a:xfrm>
          <a:custGeom>
            <a:avLst/>
            <a:gdLst/>
            <a:ahLst/>
            <a:cxnLst/>
            <a:rect l="l" t="t" r="r" b="b"/>
            <a:pathLst>
              <a:path w="36829" h="622300">
                <a:moveTo>
                  <a:pt x="36575" y="0"/>
                </a:moveTo>
                <a:lnTo>
                  <a:pt x="0" y="0"/>
                </a:lnTo>
                <a:lnTo>
                  <a:pt x="0" y="621791"/>
                </a:lnTo>
                <a:lnTo>
                  <a:pt x="36575" y="621791"/>
                </a:lnTo>
                <a:lnTo>
                  <a:pt x="36575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1887200" y="0"/>
            <a:ext cx="73660" cy="585470"/>
          </a:xfrm>
          <a:custGeom>
            <a:avLst/>
            <a:gdLst/>
            <a:ahLst/>
            <a:cxnLst/>
            <a:rect l="l" t="t" r="r" b="b"/>
            <a:pathLst>
              <a:path w="73659" h="585470">
                <a:moveTo>
                  <a:pt x="73151" y="0"/>
                </a:moveTo>
                <a:lnTo>
                  <a:pt x="0" y="0"/>
                </a:lnTo>
                <a:lnTo>
                  <a:pt x="0" y="585215"/>
                </a:lnTo>
                <a:lnTo>
                  <a:pt x="73151" y="585215"/>
                </a:lnTo>
                <a:lnTo>
                  <a:pt x="73151" y="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1830811" y="0"/>
            <a:ext cx="12700" cy="585470"/>
          </a:xfrm>
          <a:custGeom>
            <a:avLst/>
            <a:gdLst/>
            <a:ahLst/>
            <a:cxnLst/>
            <a:rect l="l" t="t" r="r" b="b"/>
            <a:pathLst>
              <a:path w="12700" h="585470">
                <a:moveTo>
                  <a:pt x="12192" y="0"/>
                </a:moveTo>
                <a:lnTo>
                  <a:pt x="0" y="0"/>
                </a:lnTo>
                <a:lnTo>
                  <a:pt x="0" y="585215"/>
                </a:lnTo>
                <a:lnTo>
                  <a:pt x="12192" y="585215"/>
                </a:lnTo>
                <a:lnTo>
                  <a:pt x="12192" y="0"/>
                </a:lnTo>
                <a:close/>
              </a:path>
            </a:pathLst>
          </a:custGeom>
          <a:solidFill>
            <a:srgbClr val="FFFFFF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6" name="bg object 2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85989" y="2787523"/>
            <a:ext cx="1283449" cy="364617"/>
          </a:xfrm>
          <a:prstGeom prst="rect">
            <a:avLst/>
          </a:prstGeom>
        </p:spPr>
      </p:pic>
      <p:pic>
        <p:nvPicPr>
          <p:cNvPr id="27" name="bg object 2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914776" y="2782951"/>
            <a:ext cx="7222998" cy="42532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455F5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399288"/>
            <a:ext cx="7213600" cy="52069"/>
          </a:xfrm>
          <a:custGeom>
            <a:avLst/>
            <a:gdLst/>
            <a:ahLst/>
            <a:cxnLst/>
            <a:rect l="l" t="t" r="r" b="b"/>
            <a:pathLst>
              <a:path w="7213600" h="52070">
                <a:moveTo>
                  <a:pt x="0" y="51815"/>
                </a:moveTo>
                <a:lnTo>
                  <a:pt x="7213092" y="51815"/>
                </a:lnTo>
                <a:lnTo>
                  <a:pt x="7213092" y="0"/>
                </a:lnTo>
                <a:lnTo>
                  <a:pt x="0" y="0"/>
                </a:lnTo>
                <a:lnTo>
                  <a:pt x="0" y="51815"/>
                </a:lnTo>
                <a:close/>
              </a:path>
            </a:pathLst>
          </a:custGeom>
          <a:solidFill>
            <a:srgbClr val="62A437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12192000" cy="311150"/>
          </a:xfrm>
          <a:custGeom>
            <a:avLst/>
            <a:gdLst/>
            <a:ahLst/>
            <a:cxnLst/>
            <a:rect l="l" t="t" r="r" b="b"/>
            <a:pathLst>
              <a:path w="12192000" h="311150">
                <a:moveTo>
                  <a:pt x="12192000" y="0"/>
                </a:moveTo>
                <a:lnTo>
                  <a:pt x="0" y="0"/>
                </a:lnTo>
                <a:lnTo>
                  <a:pt x="0" y="310896"/>
                </a:lnTo>
                <a:lnTo>
                  <a:pt x="12192000" y="310896"/>
                </a:lnTo>
                <a:lnTo>
                  <a:pt x="12192000" y="0"/>
                </a:lnTo>
                <a:close/>
              </a:path>
            </a:pathLst>
          </a:custGeom>
          <a:solidFill>
            <a:srgbClr val="455F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307847"/>
            <a:ext cx="12192000" cy="143510"/>
          </a:xfrm>
          <a:custGeom>
            <a:avLst/>
            <a:gdLst/>
            <a:ahLst/>
            <a:cxnLst/>
            <a:rect l="l" t="t" r="r" b="b"/>
            <a:pathLst>
              <a:path w="12192000" h="143509">
                <a:moveTo>
                  <a:pt x="12192000" y="0"/>
                </a:moveTo>
                <a:lnTo>
                  <a:pt x="0" y="0"/>
                </a:lnTo>
                <a:lnTo>
                  <a:pt x="0" y="91440"/>
                </a:lnTo>
                <a:lnTo>
                  <a:pt x="7213092" y="91440"/>
                </a:lnTo>
                <a:lnTo>
                  <a:pt x="7213092" y="143256"/>
                </a:lnTo>
                <a:lnTo>
                  <a:pt x="12192000" y="143256"/>
                </a:lnTo>
                <a:lnTo>
                  <a:pt x="12192000" y="91440"/>
                </a:lnTo>
                <a:lnTo>
                  <a:pt x="12192000" y="51816"/>
                </a:lnTo>
                <a:lnTo>
                  <a:pt x="12192000" y="0"/>
                </a:lnTo>
                <a:close/>
              </a:path>
            </a:pathLst>
          </a:custGeom>
          <a:solidFill>
            <a:srgbClr val="62A4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213092" y="440435"/>
            <a:ext cx="4979035" cy="180340"/>
          </a:xfrm>
          <a:custGeom>
            <a:avLst/>
            <a:gdLst/>
            <a:ahLst/>
            <a:cxnLst/>
            <a:rect l="l" t="t" r="r" b="b"/>
            <a:pathLst>
              <a:path w="4979034" h="180340">
                <a:moveTo>
                  <a:pt x="4978908" y="0"/>
                </a:moveTo>
                <a:lnTo>
                  <a:pt x="0" y="0"/>
                </a:lnTo>
                <a:lnTo>
                  <a:pt x="0" y="179832"/>
                </a:lnTo>
                <a:lnTo>
                  <a:pt x="4978908" y="179832"/>
                </a:lnTo>
                <a:lnTo>
                  <a:pt x="4978908" y="0"/>
                </a:lnTo>
                <a:close/>
              </a:path>
            </a:pathLst>
          </a:custGeom>
          <a:solidFill>
            <a:srgbClr val="62A437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7210044" y="496823"/>
            <a:ext cx="4754880" cy="128270"/>
          </a:xfrm>
          <a:custGeom>
            <a:avLst/>
            <a:gdLst/>
            <a:ahLst/>
            <a:cxnLst/>
            <a:rect l="l" t="t" r="r" b="b"/>
            <a:pathLst>
              <a:path w="4754880" h="128270">
                <a:moveTo>
                  <a:pt x="4084320" y="2032"/>
                </a:moveTo>
                <a:lnTo>
                  <a:pt x="4082288" y="0"/>
                </a:lnTo>
                <a:lnTo>
                  <a:pt x="2032" y="0"/>
                </a:lnTo>
                <a:lnTo>
                  <a:pt x="0" y="2032"/>
                </a:lnTo>
                <a:lnTo>
                  <a:pt x="0" y="4572"/>
                </a:lnTo>
                <a:lnTo>
                  <a:pt x="0" y="25400"/>
                </a:lnTo>
                <a:lnTo>
                  <a:pt x="2032" y="27432"/>
                </a:lnTo>
                <a:lnTo>
                  <a:pt x="4082288" y="27432"/>
                </a:lnTo>
                <a:lnTo>
                  <a:pt x="4084320" y="25400"/>
                </a:lnTo>
                <a:lnTo>
                  <a:pt x="4084320" y="2032"/>
                </a:lnTo>
                <a:close/>
              </a:path>
              <a:path w="4754880" h="128270">
                <a:moveTo>
                  <a:pt x="4754880" y="94107"/>
                </a:moveTo>
                <a:lnTo>
                  <a:pt x="4752086" y="91440"/>
                </a:lnTo>
                <a:lnTo>
                  <a:pt x="2623947" y="91440"/>
                </a:lnTo>
                <a:lnTo>
                  <a:pt x="2621280" y="94107"/>
                </a:lnTo>
                <a:lnTo>
                  <a:pt x="2621280" y="97536"/>
                </a:lnTo>
                <a:lnTo>
                  <a:pt x="2621280" y="125349"/>
                </a:lnTo>
                <a:lnTo>
                  <a:pt x="2623947" y="128016"/>
                </a:lnTo>
                <a:lnTo>
                  <a:pt x="4752086" y="128016"/>
                </a:lnTo>
                <a:lnTo>
                  <a:pt x="4754880" y="125349"/>
                </a:lnTo>
                <a:lnTo>
                  <a:pt x="4754880" y="941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2059412" y="0"/>
            <a:ext cx="131445" cy="622300"/>
          </a:xfrm>
          <a:custGeom>
            <a:avLst/>
            <a:gdLst/>
            <a:ahLst/>
            <a:cxnLst/>
            <a:rect l="l" t="t" r="r" b="b"/>
            <a:pathLst>
              <a:path w="131445" h="622300">
                <a:moveTo>
                  <a:pt x="36563" y="0"/>
                </a:moveTo>
                <a:lnTo>
                  <a:pt x="0" y="0"/>
                </a:lnTo>
                <a:lnTo>
                  <a:pt x="0" y="621792"/>
                </a:lnTo>
                <a:lnTo>
                  <a:pt x="36563" y="621792"/>
                </a:lnTo>
                <a:lnTo>
                  <a:pt x="36563" y="0"/>
                </a:lnTo>
                <a:close/>
              </a:path>
              <a:path w="131445" h="622300">
                <a:moveTo>
                  <a:pt x="131064" y="0"/>
                </a:moveTo>
                <a:lnTo>
                  <a:pt x="53340" y="0"/>
                </a:lnTo>
                <a:lnTo>
                  <a:pt x="53340" y="621792"/>
                </a:lnTo>
                <a:lnTo>
                  <a:pt x="131064" y="621792"/>
                </a:lnTo>
                <a:lnTo>
                  <a:pt x="131064" y="0"/>
                </a:lnTo>
                <a:close/>
              </a:path>
            </a:pathLst>
          </a:custGeom>
          <a:solidFill>
            <a:srgbClr val="FFFFFF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2033504" y="0"/>
            <a:ext cx="12700" cy="622300"/>
          </a:xfrm>
          <a:custGeom>
            <a:avLst/>
            <a:gdLst/>
            <a:ahLst/>
            <a:cxnLst/>
            <a:rect l="l" t="t" r="r" b="b"/>
            <a:pathLst>
              <a:path w="12700" h="622300">
                <a:moveTo>
                  <a:pt x="12192" y="0"/>
                </a:moveTo>
                <a:lnTo>
                  <a:pt x="0" y="0"/>
                </a:lnTo>
                <a:lnTo>
                  <a:pt x="0" y="621791"/>
                </a:lnTo>
                <a:lnTo>
                  <a:pt x="12192" y="621791"/>
                </a:lnTo>
                <a:lnTo>
                  <a:pt x="12192" y="0"/>
                </a:lnTo>
                <a:close/>
              </a:path>
            </a:pathLst>
          </a:custGeom>
          <a:solidFill>
            <a:srgbClr val="FFFFFF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1967971" y="0"/>
            <a:ext cx="36830" cy="622300"/>
          </a:xfrm>
          <a:custGeom>
            <a:avLst/>
            <a:gdLst/>
            <a:ahLst/>
            <a:cxnLst/>
            <a:rect l="l" t="t" r="r" b="b"/>
            <a:pathLst>
              <a:path w="36829" h="622300">
                <a:moveTo>
                  <a:pt x="36575" y="0"/>
                </a:moveTo>
                <a:lnTo>
                  <a:pt x="0" y="0"/>
                </a:lnTo>
                <a:lnTo>
                  <a:pt x="0" y="621791"/>
                </a:lnTo>
                <a:lnTo>
                  <a:pt x="36575" y="621791"/>
                </a:lnTo>
                <a:lnTo>
                  <a:pt x="36575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1887200" y="0"/>
            <a:ext cx="73660" cy="585470"/>
          </a:xfrm>
          <a:custGeom>
            <a:avLst/>
            <a:gdLst/>
            <a:ahLst/>
            <a:cxnLst/>
            <a:rect l="l" t="t" r="r" b="b"/>
            <a:pathLst>
              <a:path w="73659" h="585470">
                <a:moveTo>
                  <a:pt x="73151" y="0"/>
                </a:moveTo>
                <a:lnTo>
                  <a:pt x="0" y="0"/>
                </a:lnTo>
                <a:lnTo>
                  <a:pt x="0" y="585215"/>
                </a:lnTo>
                <a:lnTo>
                  <a:pt x="73151" y="585215"/>
                </a:lnTo>
                <a:lnTo>
                  <a:pt x="73151" y="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1830811" y="0"/>
            <a:ext cx="12700" cy="585470"/>
          </a:xfrm>
          <a:custGeom>
            <a:avLst/>
            <a:gdLst/>
            <a:ahLst/>
            <a:cxnLst/>
            <a:rect l="l" t="t" r="r" b="b"/>
            <a:pathLst>
              <a:path w="12700" h="585470">
                <a:moveTo>
                  <a:pt x="12192" y="0"/>
                </a:moveTo>
                <a:lnTo>
                  <a:pt x="0" y="0"/>
                </a:lnTo>
                <a:lnTo>
                  <a:pt x="0" y="585215"/>
                </a:lnTo>
                <a:lnTo>
                  <a:pt x="12192" y="585215"/>
                </a:lnTo>
                <a:lnTo>
                  <a:pt x="12192" y="0"/>
                </a:lnTo>
                <a:close/>
              </a:path>
            </a:pathLst>
          </a:custGeom>
          <a:solidFill>
            <a:srgbClr val="FFFFFF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8340" y="1326845"/>
            <a:ext cx="10815319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455F5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7196" y="2398902"/>
            <a:ext cx="10817606" cy="3898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455F5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3676015"/>
          </a:xfrm>
          <a:custGeom>
            <a:avLst/>
            <a:gdLst/>
            <a:ahLst/>
            <a:cxnLst/>
            <a:rect l="l" t="t" r="r" b="b"/>
            <a:pathLst>
              <a:path w="12192000" h="3676015">
                <a:moveTo>
                  <a:pt x="0" y="3675888"/>
                </a:moveTo>
                <a:lnTo>
                  <a:pt x="12192000" y="3675888"/>
                </a:lnTo>
                <a:lnTo>
                  <a:pt x="12192000" y="0"/>
                </a:lnTo>
                <a:lnTo>
                  <a:pt x="0" y="0"/>
                </a:lnTo>
                <a:lnTo>
                  <a:pt x="0" y="3675888"/>
                </a:lnTo>
                <a:close/>
              </a:path>
            </a:pathLst>
          </a:custGeom>
          <a:solidFill>
            <a:srgbClr val="455F5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3810000"/>
            <a:ext cx="12192000" cy="399415"/>
            <a:chOff x="0" y="3810000"/>
            <a:chExt cx="12192000" cy="399415"/>
          </a:xfrm>
        </p:grpSpPr>
        <p:sp>
          <p:nvSpPr>
            <p:cNvPr id="4" name="object 4"/>
            <p:cNvSpPr/>
            <p:nvPr/>
          </p:nvSpPr>
          <p:spPr>
            <a:xfrm>
              <a:off x="7213092" y="3810000"/>
              <a:ext cx="4979035" cy="91440"/>
            </a:xfrm>
            <a:custGeom>
              <a:avLst/>
              <a:gdLst/>
              <a:ahLst/>
              <a:cxnLst/>
              <a:rect l="l" t="t" r="r" b="b"/>
              <a:pathLst>
                <a:path w="4979034" h="91439">
                  <a:moveTo>
                    <a:pt x="4978908" y="0"/>
                  </a:moveTo>
                  <a:lnTo>
                    <a:pt x="0" y="0"/>
                  </a:lnTo>
                  <a:lnTo>
                    <a:pt x="0" y="91439"/>
                  </a:lnTo>
                  <a:lnTo>
                    <a:pt x="4978908" y="91439"/>
                  </a:lnTo>
                  <a:lnTo>
                    <a:pt x="4978908" y="0"/>
                  </a:lnTo>
                  <a:close/>
                </a:path>
              </a:pathLst>
            </a:custGeom>
            <a:solidFill>
              <a:srgbClr val="62A4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213092" y="3896868"/>
              <a:ext cx="4979035" cy="192405"/>
            </a:xfrm>
            <a:custGeom>
              <a:avLst/>
              <a:gdLst/>
              <a:ahLst/>
              <a:cxnLst/>
              <a:rect l="l" t="t" r="r" b="b"/>
              <a:pathLst>
                <a:path w="4979034" h="192404">
                  <a:moveTo>
                    <a:pt x="4978908" y="0"/>
                  </a:moveTo>
                  <a:lnTo>
                    <a:pt x="0" y="0"/>
                  </a:lnTo>
                  <a:lnTo>
                    <a:pt x="0" y="192023"/>
                  </a:lnTo>
                  <a:lnTo>
                    <a:pt x="4978908" y="192023"/>
                  </a:lnTo>
                  <a:lnTo>
                    <a:pt x="4978908" y="0"/>
                  </a:lnTo>
                  <a:close/>
                </a:path>
              </a:pathLst>
            </a:custGeom>
            <a:solidFill>
              <a:srgbClr val="62A437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213092" y="4114800"/>
              <a:ext cx="4979035" cy="9525"/>
            </a:xfrm>
            <a:custGeom>
              <a:avLst/>
              <a:gdLst/>
              <a:ahLst/>
              <a:cxnLst/>
              <a:rect l="l" t="t" r="r" b="b"/>
              <a:pathLst>
                <a:path w="4979034" h="9525">
                  <a:moveTo>
                    <a:pt x="4978908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4978908" y="9143"/>
                  </a:lnTo>
                  <a:lnTo>
                    <a:pt x="4978908" y="0"/>
                  </a:lnTo>
                  <a:close/>
                </a:path>
              </a:pathLst>
            </a:custGeom>
            <a:solidFill>
              <a:srgbClr val="62A437">
                <a:alpha val="650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213092" y="4165091"/>
              <a:ext cx="2621280" cy="18415"/>
            </a:xfrm>
            <a:custGeom>
              <a:avLst/>
              <a:gdLst/>
              <a:ahLst/>
              <a:cxnLst/>
              <a:rect l="l" t="t" r="r" b="b"/>
              <a:pathLst>
                <a:path w="2621279" h="18414">
                  <a:moveTo>
                    <a:pt x="2621279" y="0"/>
                  </a:moveTo>
                  <a:lnTo>
                    <a:pt x="0" y="0"/>
                  </a:lnTo>
                  <a:lnTo>
                    <a:pt x="0" y="18287"/>
                  </a:lnTo>
                  <a:lnTo>
                    <a:pt x="2621279" y="18287"/>
                  </a:lnTo>
                  <a:lnTo>
                    <a:pt x="2621279" y="0"/>
                  </a:lnTo>
                  <a:close/>
                </a:path>
              </a:pathLst>
            </a:custGeom>
            <a:solidFill>
              <a:srgbClr val="62A437">
                <a:alpha val="5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213092" y="4200143"/>
              <a:ext cx="2621280" cy="9525"/>
            </a:xfrm>
            <a:custGeom>
              <a:avLst/>
              <a:gdLst/>
              <a:ahLst/>
              <a:cxnLst/>
              <a:rect l="l" t="t" r="r" b="b"/>
              <a:pathLst>
                <a:path w="2621279" h="9525">
                  <a:moveTo>
                    <a:pt x="2621279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2621279" y="9143"/>
                  </a:lnTo>
                  <a:lnTo>
                    <a:pt x="2621279" y="0"/>
                  </a:lnTo>
                  <a:close/>
                </a:path>
              </a:pathLst>
            </a:custGeom>
            <a:solidFill>
              <a:srgbClr val="62A437">
                <a:alpha val="650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213092" y="3962399"/>
              <a:ext cx="4756785" cy="135890"/>
            </a:xfrm>
            <a:custGeom>
              <a:avLst/>
              <a:gdLst/>
              <a:ahLst/>
              <a:cxnLst/>
              <a:rect l="l" t="t" r="r" b="b"/>
              <a:pathLst>
                <a:path w="4756784" h="135889">
                  <a:moveTo>
                    <a:pt x="4084320" y="2032"/>
                  </a:moveTo>
                  <a:lnTo>
                    <a:pt x="4082288" y="0"/>
                  </a:lnTo>
                  <a:lnTo>
                    <a:pt x="2032" y="0"/>
                  </a:lnTo>
                  <a:lnTo>
                    <a:pt x="0" y="2032"/>
                  </a:lnTo>
                  <a:lnTo>
                    <a:pt x="0" y="4572"/>
                  </a:lnTo>
                  <a:lnTo>
                    <a:pt x="0" y="25400"/>
                  </a:lnTo>
                  <a:lnTo>
                    <a:pt x="2032" y="27432"/>
                  </a:lnTo>
                  <a:lnTo>
                    <a:pt x="4082288" y="27432"/>
                  </a:lnTo>
                  <a:lnTo>
                    <a:pt x="4084320" y="25400"/>
                  </a:lnTo>
                  <a:lnTo>
                    <a:pt x="4084320" y="2032"/>
                  </a:lnTo>
                  <a:close/>
                </a:path>
                <a:path w="4756784" h="135889">
                  <a:moveTo>
                    <a:pt x="4756404" y="101727"/>
                  </a:moveTo>
                  <a:lnTo>
                    <a:pt x="4753737" y="99060"/>
                  </a:lnTo>
                  <a:lnTo>
                    <a:pt x="2625471" y="99060"/>
                  </a:lnTo>
                  <a:lnTo>
                    <a:pt x="2622804" y="101727"/>
                  </a:lnTo>
                  <a:lnTo>
                    <a:pt x="2622804" y="105156"/>
                  </a:lnTo>
                  <a:lnTo>
                    <a:pt x="2622804" y="132969"/>
                  </a:lnTo>
                  <a:lnTo>
                    <a:pt x="2625471" y="135636"/>
                  </a:lnTo>
                  <a:lnTo>
                    <a:pt x="4753737" y="135636"/>
                  </a:lnTo>
                  <a:lnTo>
                    <a:pt x="4756404" y="132969"/>
                  </a:lnTo>
                  <a:lnTo>
                    <a:pt x="4756404" y="10172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3816095"/>
              <a:ext cx="12192000" cy="78105"/>
            </a:xfrm>
            <a:custGeom>
              <a:avLst/>
              <a:gdLst/>
              <a:ahLst/>
              <a:cxnLst/>
              <a:rect l="l" t="t" r="r" b="b"/>
              <a:pathLst>
                <a:path w="12192000" h="78104">
                  <a:moveTo>
                    <a:pt x="0" y="77723"/>
                  </a:moveTo>
                  <a:lnTo>
                    <a:pt x="12192000" y="77723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77723"/>
                  </a:lnTo>
                  <a:close/>
                </a:path>
              </a:pathLst>
            </a:custGeom>
            <a:solidFill>
              <a:srgbClr val="62A437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0" y="0"/>
            <a:ext cx="12192000" cy="3891279"/>
            <a:chOff x="0" y="0"/>
            <a:chExt cx="12192000" cy="3891279"/>
          </a:xfrm>
        </p:grpSpPr>
        <p:sp>
          <p:nvSpPr>
            <p:cNvPr id="12" name="object 12"/>
            <p:cNvSpPr/>
            <p:nvPr/>
          </p:nvSpPr>
          <p:spPr>
            <a:xfrm>
              <a:off x="0" y="3649979"/>
              <a:ext cx="8552815" cy="26034"/>
            </a:xfrm>
            <a:custGeom>
              <a:avLst/>
              <a:gdLst/>
              <a:ahLst/>
              <a:cxnLst/>
              <a:rect l="l" t="t" r="r" b="b"/>
              <a:pathLst>
                <a:path w="8552815" h="26035">
                  <a:moveTo>
                    <a:pt x="0" y="25908"/>
                  </a:moveTo>
                  <a:lnTo>
                    <a:pt x="8552688" y="25908"/>
                  </a:lnTo>
                  <a:lnTo>
                    <a:pt x="8552688" y="0"/>
                  </a:lnTo>
                  <a:lnTo>
                    <a:pt x="0" y="0"/>
                  </a:lnTo>
                  <a:lnTo>
                    <a:pt x="0" y="25908"/>
                  </a:lnTo>
                  <a:close/>
                </a:path>
              </a:pathLst>
            </a:custGeom>
            <a:solidFill>
              <a:srgbClr val="62A437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0" y="3642359"/>
              <a:ext cx="12192000" cy="248920"/>
            </a:xfrm>
            <a:custGeom>
              <a:avLst/>
              <a:gdLst/>
              <a:ahLst/>
              <a:cxnLst/>
              <a:rect l="l" t="t" r="r" b="b"/>
              <a:pathLst>
                <a:path w="12192000" h="248920">
                  <a:moveTo>
                    <a:pt x="12192000" y="0"/>
                  </a:moveTo>
                  <a:lnTo>
                    <a:pt x="8552688" y="0"/>
                  </a:lnTo>
                  <a:lnTo>
                    <a:pt x="8552688" y="33528"/>
                  </a:lnTo>
                  <a:lnTo>
                    <a:pt x="0" y="33528"/>
                  </a:lnTo>
                  <a:lnTo>
                    <a:pt x="0" y="173736"/>
                  </a:lnTo>
                  <a:lnTo>
                    <a:pt x="8552688" y="173736"/>
                  </a:lnTo>
                  <a:lnTo>
                    <a:pt x="8552688" y="248412"/>
                  </a:lnTo>
                  <a:lnTo>
                    <a:pt x="12192000" y="248412"/>
                  </a:lnTo>
                  <a:lnTo>
                    <a:pt x="12192000" y="173736"/>
                  </a:lnTo>
                  <a:lnTo>
                    <a:pt x="12192000" y="33528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62A4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50380" y="0"/>
              <a:ext cx="5341620" cy="3703320"/>
            </a:xfrm>
            <a:prstGeom prst="rect">
              <a:avLst/>
            </a:prstGeom>
          </p:spPr>
        </p:pic>
      </p:grp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688340" y="2423541"/>
            <a:ext cx="5455285" cy="1367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4400" spc="-10" dirty="0" smtClean="0">
                <a:solidFill>
                  <a:srgbClr val="FFFFFF"/>
                </a:solidFill>
              </a:rPr>
              <a:t>Software </a:t>
            </a:r>
            <a:r>
              <a:rPr sz="4400" spc="-15" dirty="0" smtClean="0">
                <a:solidFill>
                  <a:srgbClr val="FFFFFF"/>
                </a:solidFill>
              </a:rPr>
              <a:t>Requirement </a:t>
            </a:r>
            <a:r>
              <a:rPr sz="4400" spc="-980" dirty="0" smtClean="0">
                <a:solidFill>
                  <a:srgbClr val="FFFFFF"/>
                </a:solidFill>
              </a:rPr>
              <a:t> </a:t>
            </a:r>
            <a:r>
              <a:rPr sz="4400" spc="-5" dirty="0">
                <a:solidFill>
                  <a:srgbClr val="FFFFFF"/>
                </a:solidFill>
              </a:rPr>
              <a:t>Engineering</a:t>
            </a:r>
            <a:r>
              <a:rPr sz="4400" spc="-30" dirty="0">
                <a:solidFill>
                  <a:srgbClr val="FFFFFF"/>
                </a:solidFill>
              </a:rPr>
              <a:t> </a:t>
            </a:r>
            <a:endParaRPr sz="4400" dirty="0"/>
          </a:p>
        </p:txBody>
      </p:sp>
      <p:sp>
        <p:nvSpPr>
          <p:cNvPr id="16" name="object 16"/>
          <p:cNvSpPr txBox="1"/>
          <p:nvPr/>
        </p:nvSpPr>
        <p:spPr>
          <a:xfrm>
            <a:off x="752348" y="3914013"/>
            <a:ext cx="4276852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3200" spc="-85" dirty="0" smtClean="0">
                <a:solidFill>
                  <a:srgbClr val="455F5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Change Management</a:t>
            </a:r>
            <a:endParaRPr sz="3200" spc="-85" dirty="0">
              <a:solidFill>
                <a:srgbClr val="455F5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760077" y="4254753"/>
            <a:ext cx="145415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b="1" spc="-25" dirty="0">
                <a:latin typeface="Calibri"/>
                <a:cs typeface="Calibri"/>
              </a:rPr>
              <a:t>Week</a:t>
            </a:r>
            <a:r>
              <a:rPr sz="2600" b="1" spc="-50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#</a:t>
            </a:r>
            <a:r>
              <a:rPr sz="2600" b="1" spc="-40" dirty="0">
                <a:latin typeface="Calibri"/>
                <a:cs typeface="Calibri"/>
              </a:rPr>
              <a:t> </a:t>
            </a:r>
            <a:r>
              <a:rPr sz="2600" b="1" dirty="0" smtClean="0">
                <a:latin typeface="Calibri"/>
                <a:cs typeface="Calibri"/>
              </a:rPr>
              <a:t>1</a:t>
            </a:r>
            <a:r>
              <a:rPr lang="en-US" sz="2600" b="1" dirty="0" smtClean="0">
                <a:latin typeface="Calibri"/>
                <a:cs typeface="Calibri"/>
              </a:rPr>
              <a:t>5</a:t>
            </a:r>
            <a:endParaRPr sz="26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0535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46075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15" dirty="0">
                <a:latin typeface="Calibri"/>
                <a:cs typeface="Calibri"/>
              </a:rPr>
              <a:t>Change</a:t>
            </a:r>
            <a:r>
              <a:rPr b="1" spc="-5" dirty="0">
                <a:latin typeface="Calibri"/>
                <a:cs typeface="Calibri"/>
              </a:rPr>
              <a:t> </a:t>
            </a:r>
            <a:r>
              <a:rPr b="1" spc="-20" dirty="0">
                <a:latin typeface="Calibri"/>
                <a:cs typeface="Calibri"/>
              </a:rPr>
              <a:t>Control</a:t>
            </a:r>
            <a:r>
              <a:rPr b="1" spc="-15" dirty="0">
                <a:latin typeface="Calibri"/>
                <a:cs typeface="Calibri"/>
              </a:rPr>
              <a:t> Policy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3189">
              <a:lnSpc>
                <a:spcPct val="100000"/>
              </a:lnSpc>
              <a:spcBef>
                <a:spcPts val="105"/>
              </a:spcBef>
            </a:pPr>
            <a:r>
              <a:rPr sz="2600" b="0" dirty="0">
                <a:solidFill>
                  <a:srgbClr val="297C52"/>
                </a:solidFill>
                <a:latin typeface="Georgia"/>
                <a:cs typeface="Georgia"/>
              </a:rPr>
              <a:t>•</a:t>
            </a:r>
            <a:r>
              <a:rPr sz="2600" b="0" spc="370" dirty="0">
                <a:solidFill>
                  <a:srgbClr val="297C52"/>
                </a:solidFill>
                <a:latin typeface="Georgia"/>
                <a:cs typeface="Georgia"/>
              </a:rPr>
              <a:t> </a:t>
            </a:r>
            <a:r>
              <a:rPr sz="2600" b="0" spc="-5" dirty="0">
                <a:latin typeface="Calibri"/>
                <a:cs typeface="Calibri"/>
              </a:rPr>
              <a:t>The</a:t>
            </a:r>
            <a:r>
              <a:rPr sz="2600" b="0" spc="-20" dirty="0">
                <a:latin typeface="Calibri"/>
                <a:cs typeface="Calibri"/>
              </a:rPr>
              <a:t> </a:t>
            </a:r>
            <a:r>
              <a:rPr sz="2600" b="0" spc="-10" dirty="0">
                <a:latin typeface="Calibri"/>
                <a:cs typeface="Calibri"/>
              </a:rPr>
              <a:t>following</a:t>
            </a:r>
            <a:r>
              <a:rPr sz="2600" b="0" spc="10" dirty="0">
                <a:latin typeface="Calibri"/>
                <a:cs typeface="Calibri"/>
              </a:rPr>
              <a:t> </a:t>
            </a:r>
            <a:r>
              <a:rPr sz="2600" b="0" spc="-5" dirty="0">
                <a:latin typeface="Calibri"/>
                <a:cs typeface="Calibri"/>
              </a:rPr>
              <a:t>change</a:t>
            </a:r>
            <a:r>
              <a:rPr sz="2600" b="0" spc="-10" dirty="0">
                <a:latin typeface="Calibri"/>
                <a:cs typeface="Calibri"/>
              </a:rPr>
              <a:t> </a:t>
            </a:r>
            <a:r>
              <a:rPr sz="2600" b="0" spc="-15" dirty="0">
                <a:latin typeface="Calibri"/>
                <a:cs typeface="Calibri"/>
              </a:rPr>
              <a:t>control</a:t>
            </a:r>
            <a:r>
              <a:rPr sz="2600" b="0" spc="-5" dirty="0">
                <a:latin typeface="Calibri"/>
                <a:cs typeface="Calibri"/>
              </a:rPr>
              <a:t> policy </a:t>
            </a:r>
            <a:r>
              <a:rPr sz="2600" b="0" spc="-15" dirty="0">
                <a:latin typeface="Calibri"/>
                <a:cs typeface="Calibri"/>
              </a:rPr>
              <a:t>statements</a:t>
            </a:r>
            <a:r>
              <a:rPr sz="2600" b="0" spc="-30" dirty="0">
                <a:latin typeface="Calibri"/>
                <a:cs typeface="Calibri"/>
              </a:rPr>
              <a:t> </a:t>
            </a:r>
            <a:r>
              <a:rPr sz="2600" b="0" spc="-10" dirty="0">
                <a:latin typeface="Calibri"/>
                <a:cs typeface="Calibri"/>
              </a:rPr>
              <a:t>can </a:t>
            </a:r>
            <a:r>
              <a:rPr sz="2600" b="0" spc="-5" dirty="0">
                <a:latin typeface="Calibri"/>
                <a:cs typeface="Calibri"/>
              </a:rPr>
              <a:t>be</a:t>
            </a:r>
            <a:r>
              <a:rPr sz="2600" b="0" spc="-10" dirty="0">
                <a:latin typeface="Calibri"/>
                <a:cs typeface="Calibri"/>
              </a:rPr>
              <a:t> </a:t>
            </a:r>
            <a:r>
              <a:rPr sz="2600" b="0" spc="-5" dirty="0">
                <a:latin typeface="Calibri"/>
                <a:cs typeface="Calibri"/>
              </a:rPr>
              <a:t>helpful:</a:t>
            </a:r>
            <a:endParaRPr sz="2600">
              <a:latin typeface="Calibri"/>
              <a:cs typeface="Calibri"/>
            </a:endParaRPr>
          </a:p>
          <a:p>
            <a:pPr marL="424815">
              <a:lnSpc>
                <a:spcPct val="100000"/>
              </a:lnSpc>
              <a:spcBef>
                <a:spcPts val="1780"/>
              </a:spcBef>
              <a:tabLst>
                <a:tab pos="672465" algn="l"/>
              </a:tabLst>
            </a:pPr>
            <a:r>
              <a:rPr sz="2400" b="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400" b="0" spc="-5" dirty="0">
                <a:latin typeface="Calibri"/>
                <a:cs typeface="Calibri"/>
              </a:rPr>
              <a:t>The</a:t>
            </a:r>
            <a:r>
              <a:rPr sz="2400" b="0" spc="10" dirty="0">
                <a:latin typeface="Calibri"/>
                <a:cs typeface="Calibri"/>
              </a:rPr>
              <a:t> </a:t>
            </a:r>
            <a:r>
              <a:rPr sz="2400" b="0" spc="-15" dirty="0">
                <a:latin typeface="Calibri"/>
                <a:cs typeface="Calibri"/>
              </a:rPr>
              <a:t>contents</a:t>
            </a:r>
            <a:r>
              <a:rPr sz="2400" b="0" spc="-5" dirty="0">
                <a:latin typeface="Calibri"/>
                <a:cs typeface="Calibri"/>
              </a:rPr>
              <a:t> of</a:t>
            </a:r>
            <a:r>
              <a:rPr sz="2400" b="0" dirty="0">
                <a:latin typeface="Calibri"/>
                <a:cs typeface="Calibri"/>
              </a:rPr>
              <a:t> the</a:t>
            </a:r>
            <a:r>
              <a:rPr sz="2400" b="0" spc="5" dirty="0">
                <a:latin typeface="Calibri"/>
                <a:cs typeface="Calibri"/>
              </a:rPr>
              <a:t> </a:t>
            </a:r>
            <a:r>
              <a:rPr sz="2400" b="0" spc="-5" dirty="0">
                <a:latin typeface="Calibri"/>
                <a:cs typeface="Calibri"/>
              </a:rPr>
              <a:t>change</a:t>
            </a:r>
            <a:r>
              <a:rPr sz="2400" b="0" spc="-10" dirty="0">
                <a:latin typeface="Calibri"/>
                <a:cs typeface="Calibri"/>
              </a:rPr>
              <a:t> database</a:t>
            </a:r>
            <a:r>
              <a:rPr sz="2400" b="0" dirty="0">
                <a:latin typeface="Calibri"/>
                <a:cs typeface="Calibri"/>
              </a:rPr>
              <a:t> </a:t>
            </a:r>
            <a:r>
              <a:rPr sz="2400" b="0" spc="-10" dirty="0">
                <a:latin typeface="Calibri"/>
                <a:cs typeface="Calibri"/>
              </a:rPr>
              <a:t>must</a:t>
            </a:r>
            <a:r>
              <a:rPr sz="2400" b="0" spc="-15" dirty="0">
                <a:latin typeface="Calibri"/>
                <a:cs typeface="Calibri"/>
              </a:rPr>
              <a:t> </a:t>
            </a:r>
            <a:r>
              <a:rPr sz="2400" b="0" spc="-5" dirty="0">
                <a:latin typeface="Calibri"/>
                <a:cs typeface="Calibri"/>
              </a:rPr>
              <a:t>be</a:t>
            </a:r>
            <a:r>
              <a:rPr sz="2400" b="0" dirty="0">
                <a:latin typeface="Calibri"/>
                <a:cs typeface="Calibri"/>
              </a:rPr>
              <a:t> </a:t>
            </a:r>
            <a:r>
              <a:rPr sz="2400" b="0" spc="-5" dirty="0">
                <a:latin typeface="Calibri"/>
                <a:cs typeface="Calibri"/>
              </a:rPr>
              <a:t>visible</a:t>
            </a:r>
            <a:r>
              <a:rPr sz="2400" b="0" spc="20" dirty="0">
                <a:latin typeface="Calibri"/>
                <a:cs typeface="Calibri"/>
              </a:rPr>
              <a:t> </a:t>
            </a:r>
            <a:r>
              <a:rPr sz="2400" b="0" spc="-15" dirty="0">
                <a:latin typeface="Calibri"/>
                <a:cs typeface="Calibri"/>
              </a:rPr>
              <a:t>to</a:t>
            </a:r>
            <a:r>
              <a:rPr sz="2400" b="0" spc="-25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all</a:t>
            </a:r>
            <a:r>
              <a:rPr sz="2400" b="0" spc="5" dirty="0">
                <a:latin typeface="Calibri"/>
                <a:cs typeface="Calibri"/>
              </a:rPr>
              <a:t> </a:t>
            </a:r>
            <a:r>
              <a:rPr sz="2400" b="0" spc="-10" dirty="0">
                <a:latin typeface="Calibri"/>
                <a:cs typeface="Calibri"/>
              </a:rPr>
              <a:t>project </a:t>
            </a:r>
            <a:r>
              <a:rPr sz="2400" b="0" spc="-15" dirty="0">
                <a:latin typeface="Calibri"/>
                <a:cs typeface="Calibri"/>
              </a:rPr>
              <a:t>stakeholders.</a:t>
            </a:r>
            <a:endParaRPr sz="2400">
              <a:latin typeface="Calibri"/>
              <a:cs typeface="Calibri"/>
            </a:endParaRPr>
          </a:p>
          <a:p>
            <a:pPr marL="424815">
              <a:lnSpc>
                <a:spcPct val="100000"/>
              </a:lnSpc>
              <a:spcBef>
                <a:spcPts val="2345"/>
              </a:spcBef>
              <a:tabLst>
                <a:tab pos="672465" algn="l"/>
              </a:tabLst>
            </a:pPr>
            <a:r>
              <a:rPr sz="2400" b="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400" b="0" dirty="0">
                <a:latin typeface="Calibri"/>
                <a:cs typeface="Calibri"/>
              </a:rPr>
              <a:t>Impact</a:t>
            </a:r>
            <a:r>
              <a:rPr sz="2400" b="0" spc="-35" dirty="0">
                <a:latin typeface="Calibri"/>
                <a:cs typeface="Calibri"/>
              </a:rPr>
              <a:t> </a:t>
            </a:r>
            <a:r>
              <a:rPr sz="2400" b="0" spc="-5" dirty="0">
                <a:latin typeface="Calibri"/>
                <a:cs typeface="Calibri"/>
              </a:rPr>
              <a:t>analysis</a:t>
            </a:r>
            <a:r>
              <a:rPr sz="2400" b="0" spc="-10" dirty="0">
                <a:latin typeface="Calibri"/>
                <a:cs typeface="Calibri"/>
              </a:rPr>
              <a:t> </a:t>
            </a:r>
            <a:r>
              <a:rPr sz="2400" b="0" spc="-5" dirty="0">
                <a:latin typeface="Calibri"/>
                <a:cs typeface="Calibri"/>
              </a:rPr>
              <a:t>must</a:t>
            </a:r>
            <a:r>
              <a:rPr sz="2400" b="0" spc="-25" dirty="0">
                <a:latin typeface="Calibri"/>
                <a:cs typeface="Calibri"/>
              </a:rPr>
              <a:t> </a:t>
            </a:r>
            <a:r>
              <a:rPr sz="2400" b="0" spc="-5" dirty="0">
                <a:latin typeface="Calibri"/>
                <a:cs typeface="Calibri"/>
              </a:rPr>
              <a:t>be </a:t>
            </a:r>
            <a:r>
              <a:rPr sz="2400" b="0" spc="-10" dirty="0">
                <a:latin typeface="Calibri"/>
                <a:cs typeface="Calibri"/>
              </a:rPr>
              <a:t>performed</a:t>
            </a:r>
            <a:r>
              <a:rPr sz="2400" b="0" spc="-5" dirty="0">
                <a:latin typeface="Calibri"/>
                <a:cs typeface="Calibri"/>
              </a:rPr>
              <a:t> </a:t>
            </a:r>
            <a:r>
              <a:rPr sz="2400" b="0" spc="-20" dirty="0">
                <a:latin typeface="Calibri"/>
                <a:cs typeface="Calibri"/>
              </a:rPr>
              <a:t>for</a:t>
            </a:r>
            <a:r>
              <a:rPr sz="2400" b="0" spc="-15" dirty="0">
                <a:latin typeface="Calibri"/>
                <a:cs typeface="Calibri"/>
              </a:rPr>
              <a:t> </a:t>
            </a:r>
            <a:r>
              <a:rPr sz="2400" b="0" spc="-5" dirty="0">
                <a:latin typeface="Calibri"/>
                <a:cs typeface="Calibri"/>
              </a:rPr>
              <a:t>every</a:t>
            </a:r>
            <a:r>
              <a:rPr sz="2400" b="0" dirty="0">
                <a:latin typeface="Calibri"/>
                <a:cs typeface="Calibri"/>
              </a:rPr>
              <a:t> </a:t>
            </a:r>
            <a:r>
              <a:rPr sz="2400" b="0" spc="-5" dirty="0">
                <a:latin typeface="Calibri"/>
                <a:cs typeface="Calibri"/>
              </a:rPr>
              <a:t>change.</a:t>
            </a:r>
            <a:endParaRPr sz="2400">
              <a:latin typeface="Calibri"/>
              <a:cs typeface="Calibri"/>
            </a:endParaRPr>
          </a:p>
          <a:p>
            <a:pPr marL="424815">
              <a:lnSpc>
                <a:spcPct val="100000"/>
              </a:lnSpc>
              <a:spcBef>
                <a:spcPts val="2340"/>
              </a:spcBef>
              <a:tabLst>
                <a:tab pos="672465" algn="l"/>
              </a:tabLst>
            </a:pPr>
            <a:r>
              <a:rPr sz="2400" b="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400" b="0" spc="-15" dirty="0">
                <a:latin typeface="Calibri"/>
                <a:cs typeface="Calibri"/>
              </a:rPr>
              <a:t>Every</a:t>
            </a:r>
            <a:r>
              <a:rPr sz="2400" b="0" spc="5" dirty="0">
                <a:latin typeface="Calibri"/>
                <a:cs typeface="Calibri"/>
              </a:rPr>
              <a:t> </a:t>
            </a:r>
            <a:r>
              <a:rPr sz="2400" b="0" spc="-15" dirty="0">
                <a:latin typeface="Calibri"/>
                <a:cs typeface="Calibri"/>
              </a:rPr>
              <a:t>incorporated</a:t>
            </a:r>
            <a:r>
              <a:rPr sz="2400" b="0" spc="-10" dirty="0">
                <a:latin typeface="Calibri"/>
                <a:cs typeface="Calibri"/>
              </a:rPr>
              <a:t> </a:t>
            </a:r>
            <a:r>
              <a:rPr sz="2400" b="0" spc="-5" dirty="0">
                <a:latin typeface="Calibri"/>
                <a:cs typeface="Calibri"/>
              </a:rPr>
              <a:t>change</a:t>
            </a:r>
            <a:r>
              <a:rPr sz="2400" b="0" spc="10" dirty="0">
                <a:latin typeface="Calibri"/>
                <a:cs typeface="Calibri"/>
              </a:rPr>
              <a:t> </a:t>
            </a:r>
            <a:r>
              <a:rPr sz="2400" b="0" spc="-10" dirty="0">
                <a:latin typeface="Calibri"/>
                <a:cs typeface="Calibri"/>
              </a:rPr>
              <a:t>must</a:t>
            </a:r>
            <a:r>
              <a:rPr sz="2400" b="0" spc="-20" dirty="0">
                <a:latin typeface="Calibri"/>
                <a:cs typeface="Calibri"/>
              </a:rPr>
              <a:t> </a:t>
            </a:r>
            <a:r>
              <a:rPr sz="2400" b="0" spc="-5" dirty="0">
                <a:latin typeface="Calibri"/>
                <a:cs typeface="Calibri"/>
              </a:rPr>
              <a:t>be</a:t>
            </a:r>
            <a:r>
              <a:rPr sz="2400" b="0" spc="5" dirty="0">
                <a:latin typeface="Calibri"/>
                <a:cs typeface="Calibri"/>
              </a:rPr>
              <a:t> </a:t>
            </a:r>
            <a:r>
              <a:rPr sz="2400" b="0" spc="-5" dirty="0">
                <a:latin typeface="Calibri"/>
                <a:cs typeface="Calibri"/>
              </a:rPr>
              <a:t>traceable</a:t>
            </a:r>
            <a:r>
              <a:rPr sz="2400" b="0" spc="-10" dirty="0">
                <a:latin typeface="Calibri"/>
                <a:cs typeface="Calibri"/>
              </a:rPr>
              <a:t> </a:t>
            </a:r>
            <a:r>
              <a:rPr sz="2400" b="0" spc="-15" dirty="0">
                <a:latin typeface="Calibri"/>
                <a:cs typeface="Calibri"/>
              </a:rPr>
              <a:t>to</a:t>
            </a:r>
            <a:r>
              <a:rPr sz="2400" b="0" spc="-10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an</a:t>
            </a:r>
            <a:r>
              <a:rPr sz="2400" b="0" spc="-5" dirty="0">
                <a:latin typeface="Calibri"/>
                <a:cs typeface="Calibri"/>
              </a:rPr>
              <a:t> </a:t>
            </a:r>
            <a:r>
              <a:rPr sz="2400" b="0" spc="-15" dirty="0">
                <a:latin typeface="Calibri"/>
                <a:cs typeface="Calibri"/>
              </a:rPr>
              <a:t>approved</a:t>
            </a:r>
            <a:r>
              <a:rPr sz="2400" b="0" spc="5" dirty="0">
                <a:latin typeface="Calibri"/>
                <a:cs typeface="Calibri"/>
              </a:rPr>
              <a:t> </a:t>
            </a:r>
            <a:r>
              <a:rPr sz="2400" b="0" spc="-5" dirty="0">
                <a:latin typeface="Calibri"/>
                <a:cs typeface="Calibri"/>
              </a:rPr>
              <a:t>change</a:t>
            </a:r>
            <a:r>
              <a:rPr sz="2400" b="0" spc="5" dirty="0">
                <a:latin typeface="Calibri"/>
                <a:cs typeface="Calibri"/>
              </a:rPr>
              <a:t> </a:t>
            </a:r>
            <a:r>
              <a:rPr sz="2400" b="0" spc="-10" dirty="0">
                <a:latin typeface="Calibri"/>
                <a:cs typeface="Calibri"/>
              </a:rPr>
              <a:t>request.</a:t>
            </a:r>
            <a:endParaRPr sz="2400">
              <a:latin typeface="Calibri"/>
              <a:cs typeface="Calibri"/>
            </a:endParaRPr>
          </a:p>
          <a:p>
            <a:pPr marL="671830" marR="5080" indent="-247015">
              <a:lnSpc>
                <a:spcPct val="150000"/>
              </a:lnSpc>
              <a:spcBef>
                <a:spcPts val="900"/>
              </a:spcBef>
              <a:tabLst>
                <a:tab pos="672465" algn="l"/>
              </a:tabLst>
            </a:pPr>
            <a:r>
              <a:rPr sz="2400" b="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400" b="0" spc="-5" dirty="0">
                <a:latin typeface="Calibri"/>
                <a:cs typeface="Calibri"/>
              </a:rPr>
              <a:t>The</a:t>
            </a:r>
            <a:r>
              <a:rPr sz="2400" b="0" spc="375" dirty="0">
                <a:latin typeface="Calibri"/>
                <a:cs typeface="Calibri"/>
              </a:rPr>
              <a:t> </a:t>
            </a:r>
            <a:r>
              <a:rPr sz="2400" b="0" spc="-10" dirty="0">
                <a:latin typeface="Calibri"/>
                <a:cs typeface="Calibri"/>
              </a:rPr>
              <a:t>rationale</a:t>
            </a:r>
            <a:r>
              <a:rPr sz="2400" b="0" spc="380" dirty="0">
                <a:latin typeface="Calibri"/>
                <a:cs typeface="Calibri"/>
              </a:rPr>
              <a:t> </a:t>
            </a:r>
            <a:r>
              <a:rPr sz="2400" b="0" spc="-5" dirty="0">
                <a:latin typeface="Calibri"/>
                <a:cs typeface="Calibri"/>
              </a:rPr>
              <a:t>behind</a:t>
            </a:r>
            <a:r>
              <a:rPr sz="2400" b="0" spc="390" dirty="0">
                <a:latin typeface="Calibri"/>
                <a:cs typeface="Calibri"/>
              </a:rPr>
              <a:t> </a:t>
            </a:r>
            <a:r>
              <a:rPr sz="2400" b="0" spc="-5" dirty="0">
                <a:latin typeface="Calibri"/>
                <a:cs typeface="Calibri"/>
              </a:rPr>
              <a:t>every</a:t>
            </a:r>
            <a:r>
              <a:rPr sz="2400" b="0" spc="385" dirty="0">
                <a:latin typeface="Calibri"/>
                <a:cs typeface="Calibri"/>
              </a:rPr>
              <a:t> </a:t>
            </a:r>
            <a:r>
              <a:rPr sz="2400" b="0" spc="-15" dirty="0">
                <a:latin typeface="Calibri"/>
                <a:cs typeface="Calibri"/>
              </a:rPr>
              <a:t>approval</a:t>
            </a:r>
            <a:r>
              <a:rPr sz="2400" b="0" spc="385" dirty="0">
                <a:latin typeface="Calibri"/>
                <a:cs typeface="Calibri"/>
              </a:rPr>
              <a:t> </a:t>
            </a:r>
            <a:r>
              <a:rPr sz="2400" b="0" spc="-5" dirty="0">
                <a:latin typeface="Calibri"/>
                <a:cs typeface="Calibri"/>
              </a:rPr>
              <a:t>or</a:t>
            </a:r>
            <a:r>
              <a:rPr sz="2400" b="0" spc="380" dirty="0">
                <a:latin typeface="Calibri"/>
                <a:cs typeface="Calibri"/>
              </a:rPr>
              <a:t> </a:t>
            </a:r>
            <a:r>
              <a:rPr sz="2400" b="0" spc="-5" dirty="0">
                <a:latin typeface="Calibri"/>
                <a:cs typeface="Calibri"/>
              </a:rPr>
              <a:t>rejection</a:t>
            </a:r>
            <a:r>
              <a:rPr sz="2400" b="0" spc="385" dirty="0">
                <a:latin typeface="Calibri"/>
                <a:cs typeface="Calibri"/>
              </a:rPr>
              <a:t> </a:t>
            </a:r>
            <a:r>
              <a:rPr sz="2400" b="0" spc="-5" dirty="0">
                <a:latin typeface="Calibri"/>
                <a:cs typeface="Calibri"/>
              </a:rPr>
              <a:t>of</a:t>
            </a:r>
            <a:r>
              <a:rPr sz="2400" b="0" spc="380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a</a:t>
            </a:r>
            <a:r>
              <a:rPr sz="2400" b="0" spc="380" dirty="0">
                <a:latin typeface="Calibri"/>
                <a:cs typeface="Calibri"/>
              </a:rPr>
              <a:t> </a:t>
            </a:r>
            <a:r>
              <a:rPr sz="2400" b="0" spc="-5" dirty="0">
                <a:latin typeface="Calibri"/>
                <a:cs typeface="Calibri"/>
              </a:rPr>
              <a:t>change</a:t>
            </a:r>
            <a:r>
              <a:rPr sz="2400" b="0" spc="390" dirty="0">
                <a:latin typeface="Calibri"/>
                <a:cs typeface="Calibri"/>
              </a:rPr>
              <a:t> </a:t>
            </a:r>
            <a:r>
              <a:rPr sz="2400" b="0" spc="-10" dirty="0">
                <a:latin typeface="Calibri"/>
                <a:cs typeface="Calibri"/>
              </a:rPr>
              <a:t>request</a:t>
            </a:r>
            <a:r>
              <a:rPr sz="2400" b="0" spc="375" dirty="0">
                <a:latin typeface="Calibri"/>
                <a:cs typeface="Calibri"/>
              </a:rPr>
              <a:t> </a:t>
            </a:r>
            <a:r>
              <a:rPr sz="2400" b="0" spc="-10" dirty="0">
                <a:latin typeface="Calibri"/>
                <a:cs typeface="Calibri"/>
              </a:rPr>
              <a:t>must</a:t>
            </a:r>
            <a:r>
              <a:rPr sz="2400" b="0" spc="380" dirty="0">
                <a:latin typeface="Calibri"/>
                <a:cs typeface="Calibri"/>
              </a:rPr>
              <a:t> </a:t>
            </a:r>
            <a:r>
              <a:rPr sz="2400" b="0" spc="-5" dirty="0">
                <a:latin typeface="Calibri"/>
                <a:cs typeface="Calibri"/>
              </a:rPr>
              <a:t>be </a:t>
            </a:r>
            <a:r>
              <a:rPr sz="2400" b="0" spc="-530" dirty="0">
                <a:latin typeface="Calibri"/>
                <a:cs typeface="Calibri"/>
              </a:rPr>
              <a:t> </a:t>
            </a:r>
            <a:r>
              <a:rPr sz="2400" b="0" spc="-15" dirty="0">
                <a:latin typeface="Calibri"/>
                <a:cs typeface="Calibri"/>
              </a:rPr>
              <a:t>recorded.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92757" y="2763011"/>
            <a:ext cx="8276463" cy="480187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77552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latin typeface="Calibri"/>
                <a:cs typeface="Calibri"/>
              </a:rPr>
              <a:t>A</a:t>
            </a:r>
            <a:r>
              <a:rPr b="1" spc="-20" dirty="0">
                <a:latin typeface="Calibri"/>
                <a:cs typeface="Calibri"/>
              </a:rPr>
              <a:t> </a:t>
            </a:r>
            <a:r>
              <a:rPr b="1" spc="-15" dirty="0">
                <a:latin typeface="Calibri"/>
                <a:cs typeface="Calibri"/>
              </a:rPr>
              <a:t>change</a:t>
            </a:r>
            <a:r>
              <a:rPr b="1" spc="5" dirty="0">
                <a:latin typeface="Calibri"/>
                <a:cs typeface="Calibri"/>
              </a:rPr>
              <a:t> </a:t>
            </a:r>
            <a:r>
              <a:rPr b="1" spc="-20" dirty="0">
                <a:latin typeface="Calibri"/>
                <a:cs typeface="Calibri"/>
              </a:rPr>
              <a:t>control</a:t>
            </a:r>
            <a:r>
              <a:rPr b="1" spc="15" dirty="0">
                <a:latin typeface="Calibri"/>
                <a:cs typeface="Calibri"/>
              </a:rPr>
              <a:t> </a:t>
            </a:r>
            <a:r>
              <a:rPr b="1" spc="-10" dirty="0">
                <a:latin typeface="Calibri"/>
                <a:cs typeface="Calibri"/>
              </a:rPr>
              <a:t>process</a:t>
            </a:r>
            <a:r>
              <a:rPr b="1" spc="5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description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8068" y="2230653"/>
            <a:ext cx="5118735" cy="4025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715" indent="-256540" algn="just">
              <a:lnSpc>
                <a:spcPct val="130000"/>
              </a:lnSpc>
              <a:spcBef>
                <a:spcPts val="100"/>
              </a:spcBef>
            </a:pPr>
            <a:r>
              <a:rPr sz="2200" spc="-5" dirty="0">
                <a:solidFill>
                  <a:srgbClr val="297C52"/>
                </a:solidFill>
                <a:latin typeface="Georgia"/>
                <a:cs typeface="Georgia"/>
              </a:rPr>
              <a:t>•</a:t>
            </a:r>
            <a:r>
              <a:rPr sz="2200" dirty="0">
                <a:solidFill>
                  <a:srgbClr val="297C52"/>
                </a:solidFill>
                <a:latin typeface="Georgia"/>
                <a:cs typeface="Georgia"/>
              </a:rPr>
              <a:t>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Figure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 28-1</a:t>
            </a:r>
            <a:r>
              <a:rPr sz="22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455F51"/>
                </a:solidFill>
                <a:latin typeface="Calibri"/>
                <a:cs typeface="Calibri"/>
              </a:rPr>
              <a:t>illustrates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a</a:t>
            </a:r>
            <a:r>
              <a:rPr sz="22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455F51"/>
                </a:solidFill>
                <a:latin typeface="Calibri"/>
                <a:cs typeface="Calibri"/>
              </a:rPr>
              <a:t>template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455F51"/>
                </a:solidFill>
                <a:latin typeface="Calibri"/>
                <a:cs typeface="Calibri"/>
              </a:rPr>
              <a:t>for</a:t>
            </a:r>
            <a:r>
              <a:rPr sz="22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a </a:t>
            </a:r>
            <a:r>
              <a:rPr sz="22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change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455F51"/>
                </a:solidFill>
                <a:latin typeface="Calibri"/>
                <a:cs typeface="Calibri"/>
              </a:rPr>
              <a:t>control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 process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description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35" dirty="0">
                <a:solidFill>
                  <a:srgbClr val="455F51"/>
                </a:solidFill>
                <a:latin typeface="Calibri"/>
                <a:cs typeface="Calibri"/>
              </a:rPr>
              <a:t>to </a:t>
            </a:r>
            <a:r>
              <a:rPr sz="2200" spc="-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handle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requirements</a:t>
            </a:r>
            <a:r>
              <a:rPr sz="2200" spc="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modifications.</a:t>
            </a:r>
            <a:endParaRPr sz="22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1095"/>
              </a:spcBef>
            </a:pPr>
            <a:r>
              <a:rPr sz="2200" b="1" spc="-5" dirty="0">
                <a:solidFill>
                  <a:srgbClr val="297C52"/>
                </a:solidFill>
                <a:latin typeface="Calibri"/>
                <a:cs typeface="Calibri"/>
              </a:rPr>
              <a:t>1.</a:t>
            </a:r>
            <a:r>
              <a:rPr sz="2200" b="1" spc="885" dirty="0">
                <a:solidFill>
                  <a:srgbClr val="297C52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455F51"/>
                </a:solidFill>
                <a:latin typeface="Calibri"/>
                <a:cs typeface="Calibri"/>
              </a:rPr>
              <a:t>Purpose</a:t>
            </a:r>
            <a:r>
              <a:rPr sz="2200" b="1" spc="3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455F51"/>
                </a:solidFill>
                <a:latin typeface="Calibri"/>
                <a:cs typeface="Calibri"/>
              </a:rPr>
              <a:t>and</a:t>
            </a:r>
            <a:r>
              <a:rPr sz="2200" b="1" spc="-5" dirty="0">
                <a:solidFill>
                  <a:srgbClr val="455F51"/>
                </a:solidFill>
                <a:latin typeface="Calibri"/>
                <a:cs typeface="Calibri"/>
              </a:rPr>
              <a:t> scope</a:t>
            </a:r>
            <a:endParaRPr sz="2200">
              <a:latin typeface="Calibri"/>
              <a:cs typeface="Calibri"/>
            </a:endParaRPr>
          </a:p>
          <a:p>
            <a:pPr marL="561340" marR="5080" indent="-247015" algn="just">
              <a:lnSpc>
                <a:spcPct val="130000"/>
              </a:lnSpc>
              <a:spcBef>
                <a:spcPts val="300"/>
              </a:spcBef>
            </a:pPr>
            <a:r>
              <a:rPr sz="2200" spc="-5" dirty="0">
                <a:solidFill>
                  <a:srgbClr val="497B29"/>
                </a:solidFill>
                <a:latin typeface="Georgia"/>
                <a:cs typeface="Georgia"/>
              </a:rPr>
              <a:t>▫</a:t>
            </a:r>
            <a:r>
              <a:rPr sz="2200" dirty="0">
                <a:solidFill>
                  <a:srgbClr val="497B29"/>
                </a:solidFill>
                <a:latin typeface="Georgia"/>
                <a:cs typeface="Georgia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Describe</a:t>
            </a:r>
            <a:r>
              <a:rPr sz="22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2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purpose</a:t>
            </a:r>
            <a:r>
              <a:rPr sz="2200" dirty="0">
                <a:solidFill>
                  <a:srgbClr val="455F51"/>
                </a:solidFill>
                <a:latin typeface="Calibri"/>
                <a:cs typeface="Calibri"/>
              </a:rPr>
              <a:t> of</a:t>
            </a:r>
            <a:r>
              <a:rPr sz="2200" spc="49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this</a:t>
            </a:r>
            <a:r>
              <a:rPr sz="2200" spc="484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process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 and the </a:t>
            </a:r>
            <a:r>
              <a:rPr sz="2200" spc="-15" dirty="0">
                <a:solidFill>
                  <a:srgbClr val="455F51"/>
                </a:solidFill>
                <a:latin typeface="Calibri"/>
                <a:cs typeface="Calibri"/>
              </a:rPr>
              <a:t>organizational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scope </a:t>
            </a:r>
            <a:r>
              <a:rPr sz="2200" spc="-20" dirty="0">
                <a:solidFill>
                  <a:srgbClr val="455F51"/>
                </a:solidFill>
                <a:latin typeface="Calibri"/>
                <a:cs typeface="Calibri"/>
              </a:rPr>
              <a:t>to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which </a:t>
            </a:r>
            <a:r>
              <a:rPr sz="2200" spc="5" dirty="0">
                <a:solidFill>
                  <a:srgbClr val="455F51"/>
                </a:solidFill>
                <a:latin typeface="Calibri"/>
                <a:cs typeface="Calibri"/>
              </a:rPr>
              <a:t>it </a:t>
            </a:r>
            <a:r>
              <a:rPr sz="2200" spc="-484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applies.</a:t>
            </a:r>
            <a:r>
              <a:rPr sz="22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455F51"/>
                </a:solidFill>
                <a:latin typeface="Calibri"/>
                <a:cs typeface="Calibri"/>
              </a:rPr>
              <a:t>Indicate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whether</a:t>
            </a:r>
            <a:r>
              <a:rPr sz="22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455F51"/>
                </a:solidFill>
                <a:latin typeface="Calibri"/>
                <a:cs typeface="Calibri"/>
              </a:rPr>
              <a:t>any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 specific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 kinds </a:t>
            </a:r>
            <a:r>
              <a:rPr sz="2200" dirty="0">
                <a:solidFill>
                  <a:srgbClr val="455F51"/>
                </a:solidFill>
                <a:latin typeface="Calibri"/>
                <a:cs typeface="Calibri"/>
              </a:rPr>
              <a:t>of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changes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are </a:t>
            </a:r>
            <a:r>
              <a:rPr sz="2200" spc="-20" dirty="0">
                <a:solidFill>
                  <a:srgbClr val="455F51"/>
                </a:solidFill>
                <a:latin typeface="Calibri"/>
                <a:cs typeface="Calibri"/>
              </a:rPr>
              <a:t>exempted,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such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as </a:t>
            </a:r>
            <a:r>
              <a:rPr sz="22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changes</a:t>
            </a:r>
            <a:r>
              <a:rPr sz="22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in</a:t>
            </a:r>
            <a:r>
              <a:rPr sz="22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455F51"/>
                </a:solidFill>
                <a:latin typeface="Calibri"/>
                <a:cs typeface="Calibri"/>
              </a:rPr>
              <a:t>interim</a:t>
            </a:r>
            <a:r>
              <a:rPr sz="22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work</a:t>
            </a:r>
            <a:r>
              <a:rPr sz="22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products.</a:t>
            </a:r>
            <a:endParaRPr sz="22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17564" y="1997964"/>
            <a:ext cx="5231892" cy="459333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340" y="1326845"/>
            <a:ext cx="77552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rgbClr val="455F51"/>
                </a:solidFill>
                <a:latin typeface="Calibri"/>
                <a:cs typeface="Calibri"/>
              </a:rPr>
              <a:t>A</a:t>
            </a:r>
            <a:r>
              <a:rPr sz="4000" b="1" spc="-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4000" b="1" spc="-15" dirty="0">
                <a:solidFill>
                  <a:srgbClr val="455F51"/>
                </a:solidFill>
                <a:latin typeface="Calibri"/>
                <a:cs typeface="Calibri"/>
              </a:rPr>
              <a:t>change</a:t>
            </a:r>
            <a:r>
              <a:rPr sz="4000" b="1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4000" b="1" spc="-20" dirty="0">
                <a:solidFill>
                  <a:srgbClr val="455F51"/>
                </a:solidFill>
                <a:latin typeface="Calibri"/>
                <a:cs typeface="Calibri"/>
              </a:rPr>
              <a:t>control</a:t>
            </a:r>
            <a:r>
              <a:rPr sz="4000" b="1" spc="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4000" b="1" spc="-10" dirty="0">
                <a:solidFill>
                  <a:srgbClr val="455F51"/>
                </a:solidFill>
                <a:latin typeface="Calibri"/>
                <a:cs typeface="Calibri"/>
              </a:rPr>
              <a:t>process</a:t>
            </a:r>
            <a:r>
              <a:rPr sz="4000" b="1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4000" b="1" spc="-5" dirty="0">
                <a:solidFill>
                  <a:srgbClr val="455F51"/>
                </a:solidFill>
                <a:latin typeface="Calibri"/>
                <a:cs typeface="Calibri"/>
              </a:rPr>
              <a:t>description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8068" y="2263266"/>
            <a:ext cx="36874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900" algn="l"/>
              </a:tabLst>
            </a:pPr>
            <a:r>
              <a:rPr sz="2400" b="1" spc="-5" dirty="0">
                <a:solidFill>
                  <a:srgbClr val="455F51"/>
                </a:solidFill>
                <a:latin typeface="Calibri"/>
                <a:cs typeface="Calibri"/>
              </a:rPr>
              <a:t>2.	</a:t>
            </a:r>
            <a:r>
              <a:rPr sz="2400" b="1" spc="-10" dirty="0">
                <a:solidFill>
                  <a:srgbClr val="455F51"/>
                </a:solidFill>
                <a:latin typeface="Calibri"/>
                <a:cs typeface="Calibri"/>
              </a:rPr>
              <a:t>Roles</a:t>
            </a:r>
            <a:r>
              <a:rPr sz="2400" b="1" spc="-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455F51"/>
                </a:solidFill>
                <a:latin typeface="Calibri"/>
                <a:cs typeface="Calibri"/>
              </a:rPr>
              <a:t>and </a:t>
            </a:r>
            <a:r>
              <a:rPr sz="2400" b="1" spc="-10" dirty="0">
                <a:solidFill>
                  <a:srgbClr val="455F51"/>
                </a:solidFill>
                <a:latin typeface="Calibri"/>
                <a:cs typeface="Calibri"/>
              </a:rPr>
              <a:t>responsibilities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29222" y="2756358"/>
            <a:ext cx="10170753" cy="375628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77552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latin typeface="Calibri"/>
                <a:cs typeface="Calibri"/>
              </a:rPr>
              <a:t>A</a:t>
            </a:r>
            <a:r>
              <a:rPr b="1" spc="-20" dirty="0">
                <a:latin typeface="Calibri"/>
                <a:cs typeface="Calibri"/>
              </a:rPr>
              <a:t> </a:t>
            </a:r>
            <a:r>
              <a:rPr b="1" spc="-15" dirty="0">
                <a:latin typeface="Calibri"/>
                <a:cs typeface="Calibri"/>
              </a:rPr>
              <a:t>change</a:t>
            </a:r>
            <a:r>
              <a:rPr b="1" spc="5" dirty="0">
                <a:latin typeface="Calibri"/>
                <a:cs typeface="Calibri"/>
              </a:rPr>
              <a:t> </a:t>
            </a:r>
            <a:r>
              <a:rPr b="1" spc="-20" dirty="0">
                <a:latin typeface="Calibri"/>
                <a:cs typeface="Calibri"/>
              </a:rPr>
              <a:t>control</a:t>
            </a:r>
            <a:r>
              <a:rPr b="1" spc="15" dirty="0">
                <a:latin typeface="Calibri"/>
                <a:cs typeface="Calibri"/>
              </a:rPr>
              <a:t> </a:t>
            </a:r>
            <a:r>
              <a:rPr b="1" spc="-10" dirty="0">
                <a:latin typeface="Calibri"/>
                <a:cs typeface="Calibri"/>
              </a:rPr>
              <a:t>process</a:t>
            </a:r>
            <a:r>
              <a:rPr b="1" spc="5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description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8068" y="2098674"/>
            <a:ext cx="5119370" cy="3281679"/>
          </a:xfrm>
          <a:prstGeom prst="rect">
            <a:avLst/>
          </a:prstGeom>
        </p:spPr>
        <p:txBody>
          <a:bodyPr vert="horz" wrap="square" lIns="0" tIns="1771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95"/>
              </a:spcBef>
              <a:tabLst>
                <a:tab pos="469900" algn="l"/>
              </a:tabLst>
            </a:pPr>
            <a:r>
              <a:rPr sz="2400" b="1" spc="-5" dirty="0">
                <a:solidFill>
                  <a:srgbClr val="455F51"/>
                </a:solidFill>
                <a:latin typeface="Calibri"/>
                <a:cs typeface="Calibri"/>
              </a:rPr>
              <a:t>3.	</a:t>
            </a:r>
            <a:r>
              <a:rPr sz="2400" b="1" spc="-10" dirty="0">
                <a:solidFill>
                  <a:srgbClr val="455F51"/>
                </a:solidFill>
                <a:latin typeface="Calibri"/>
                <a:cs typeface="Calibri"/>
              </a:rPr>
              <a:t>Change</a:t>
            </a:r>
            <a:r>
              <a:rPr sz="2400" b="1" spc="-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455F51"/>
                </a:solidFill>
                <a:latin typeface="Calibri"/>
                <a:cs typeface="Calibri"/>
              </a:rPr>
              <a:t>request</a:t>
            </a:r>
            <a:r>
              <a:rPr sz="2400" b="1" spc="-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b="1" spc="-15" dirty="0">
                <a:solidFill>
                  <a:srgbClr val="455F51"/>
                </a:solidFill>
                <a:latin typeface="Calibri"/>
                <a:cs typeface="Calibri"/>
              </a:rPr>
              <a:t>status</a:t>
            </a:r>
            <a:endParaRPr sz="2400">
              <a:latin typeface="Calibri"/>
              <a:cs typeface="Calibri"/>
            </a:endParaRPr>
          </a:p>
          <a:p>
            <a:pPr marL="561340" marR="5080" indent="-247015">
              <a:lnSpc>
                <a:spcPts val="4320"/>
              </a:lnSpc>
              <a:spcBef>
                <a:spcPts val="240"/>
              </a:spcBef>
              <a:tabLst>
                <a:tab pos="561340" algn="l"/>
              </a:tabLst>
            </a:pPr>
            <a:r>
              <a:rPr sz="2400" dirty="0">
                <a:solidFill>
                  <a:srgbClr val="455F51"/>
                </a:solidFill>
                <a:latin typeface="Georgia"/>
                <a:cs typeface="Georgia"/>
              </a:rPr>
              <a:t>▫	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A</a:t>
            </a:r>
            <a:r>
              <a:rPr sz="2400" spc="36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change</a:t>
            </a:r>
            <a:r>
              <a:rPr sz="2400" spc="36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request</a:t>
            </a:r>
            <a:r>
              <a:rPr sz="2400" spc="37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passes</a:t>
            </a:r>
            <a:r>
              <a:rPr sz="2400" spc="37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through</a:t>
            </a:r>
            <a:r>
              <a:rPr sz="2400" spc="36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a </a:t>
            </a:r>
            <a:r>
              <a:rPr sz="2400" spc="-5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defined</a:t>
            </a:r>
            <a:r>
              <a:rPr sz="2400" spc="3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life</a:t>
            </a:r>
            <a:r>
              <a:rPr sz="2400" spc="34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cycle</a:t>
            </a:r>
            <a:r>
              <a:rPr sz="2400" spc="33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of</a:t>
            </a:r>
            <a:r>
              <a:rPr sz="2400" spc="3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states.</a:t>
            </a:r>
            <a:r>
              <a:rPr sz="2400" spc="3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65" dirty="0">
                <a:solidFill>
                  <a:srgbClr val="455F51"/>
                </a:solidFill>
                <a:latin typeface="Calibri"/>
                <a:cs typeface="Calibri"/>
              </a:rPr>
              <a:t>You</a:t>
            </a:r>
            <a:r>
              <a:rPr sz="2400" spc="3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can</a:t>
            </a:r>
            <a:endParaRPr sz="2400">
              <a:latin typeface="Calibri"/>
              <a:cs typeface="Calibri"/>
            </a:endParaRPr>
          </a:p>
          <a:p>
            <a:pPr marL="561340" marR="7620">
              <a:lnSpc>
                <a:spcPts val="4320"/>
              </a:lnSpc>
              <a:tabLst>
                <a:tab pos="1928495" algn="l"/>
                <a:tab pos="2781935" algn="l"/>
                <a:tab pos="3103880" algn="l"/>
                <a:tab pos="3675379" algn="l"/>
                <a:tab pos="4140200" algn="l"/>
                <a:tab pos="4839970" algn="l"/>
                <a:tab pos="4956810" algn="l"/>
              </a:tabLst>
            </a:pPr>
            <a:r>
              <a:rPr sz="2400" spc="-35" dirty="0">
                <a:solidFill>
                  <a:srgbClr val="455F51"/>
                </a:solidFill>
                <a:latin typeface="Calibri"/>
                <a:cs typeface="Calibri"/>
              </a:rPr>
              <a:t>r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ep</a:t>
            </a:r>
            <a:r>
              <a:rPr sz="2400" spc="-30" dirty="0">
                <a:solidFill>
                  <a:srgbClr val="455F51"/>
                </a:solidFill>
                <a:latin typeface="Calibri"/>
                <a:cs typeface="Calibri"/>
              </a:rPr>
              <a:t>r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es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e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	these	</a:t>
            </a:r>
            <a:r>
              <a:rPr sz="2400" spc="-30" dirty="0">
                <a:solidFill>
                  <a:srgbClr val="455F51"/>
                </a:solidFill>
                <a:latin typeface="Calibri"/>
                <a:cs typeface="Calibri"/>
              </a:rPr>
              <a:t>s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t</a:t>
            </a:r>
            <a:r>
              <a:rPr sz="2400" spc="-35" dirty="0">
                <a:solidFill>
                  <a:srgbClr val="455F51"/>
                </a:solidFill>
                <a:latin typeface="Calibri"/>
                <a:cs typeface="Calibri"/>
              </a:rPr>
              <a:t>a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es	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b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y	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usin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g		a  </a:t>
            </a:r>
            <a:r>
              <a:rPr sz="2400" spc="-30" dirty="0">
                <a:solidFill>
                  <a:srgbClr val="455F51"/>
                </a:solidFill>
                <a:latin typeface="Calibri"/>
                <a:cs typeface="Calibri"/>
              </a:rPr>
              <a:t>s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tat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e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-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t</a:t>
            </a:r>
            <a:r>
              <a:rPr sz="2400" spc="-45" dirty="0">
                <a:solidFill>
                  <a:srgbClr val="455F51"/>
                </a:solidFill>
                <a:latin typeface="Calibri"/>
                <a:cs typeface="Calibri"/>
              </a:rPr>
              <a:t>r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ansi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ion		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di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a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g</a:t>
            </a:r>
            <a:r>
              <a:rPr sz="2400" spc="-50" dirty="0">
                <a:solidFill>
                  <a:srgbClr val="455F51"/>
                </a:solidFill>
                <a:latin typeface="Calibri"/>
                <a:cs typeface="Calibri"/>
              </a:rPr>
              <a:t>r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am,	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as</a:t>
            </a:r>
            <a:endParaRPr sz="2400">
              <a:latin typeface="Calibri"/>
              <a:cs typeface="Calibri"/>
            </a:endParaRPr>
          </a:p>
          <a:p>
            <a:pPr marL="561340">
              <a:lnSpc>
                <a:spcPct val="100000"/>
              </a:lnSpc>
              <a:spcBef>
                <a:spcPts val="1060"/>
              </a:spcBef>
            </a:pP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illustrated</a:t>
            </a:r>
            <a:r>
              <a:rPr sz="2400" spc="-4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in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Figure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28-2.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28944" y="611123"/>
            <a:ext cx="6033515" cy="6246873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77552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latin typeface="Calibri"/>
                <a:cs typeface="Calibri"/>
              </a:rPr>
              <a:t>A</a:t>
            </a:r>
            <a:r>
              <a:rPr b="1" spc="-20" dirty="0">
                <a:latin typeface="Calibri"/>
                <a:cs typeface="Calibri"/>
              </a:rPr>
              <a:t> </a:t>
            </a:r>
            <a:r>
              <a:rPr b="1" spc="-15" dirty="0">
                <a:latin typeface="Calibri"/>
                <a:cs typeface="Calibri"/>
              </a:rPr>
              <a:t>change</a:t>
            </a:r>
            <a:r>
              <a:rPr b="1" spc="5" dirty="0">
                <a:latin typeface="Calibri"/>
                <a:cs typeface="Calibri"/>
              </a:rPr>
              <a:t> </a:t>
            </a:r>
            <a:r>
              <a:rPr b="1" spc="-20" dirty="0">
                <a:latin typeface="Calibri"/>
                <a:cs typeface="Calibri"/>
              </a:rPr>
              <a:t>control</a:t>
            </a:r>
            <a:r>
              <a:rPr b="1" spc="15" dirty="0">
                <a:latin typeface="Calibri"/>
                <a:cs typeface="Calibri"/>
              </a:rPr>
              <a:t> </a:t>
            </a:r>
            <a:r>
              <a:rPr b="1" spc="-10" dirty="0">
                <a:latin typeface="Calibri"/>
                <a:cs typeface="Calibri"/>
              </a:rPr>
              <a:t>process</a:t>
            </a:r>
            <a:r>
              <a:rPr b="1" spc="5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description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8068" y="2087092"/>
            <a:ext cx="10707370" cy="4369435"/>
          </a:xfrm>
          <a:prstGeom prst="rect">
            <a:avLst/>
          </a:prstGeom>
        </p:spPr>
        <p:txBody>
          <a:bodyPr vert="horz" wrap="square" lIns="0" tIns="18796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480"/>
              </a:spcBef>
            </a:pPr>
            <a:r>
              <a:rPr sz="2600" b="1" dirty="0">
                <a:solidFill>
                  <a:srgbClr val="297C52"/>
                </a:solidFill>
                <a:latin typeface="Calibri"/>
                <a:cs typeface="Calibri"/>
              </a:rPr>
              <a:t>4.</a:t>
            </a:r>
            <a:r>
              <a:rPr sz="2600" b="1" spc="825" dirty="0">
                <a:solidFill>
                  <a:srgbClr val="297C52"/>
                </a:solidFill>
                <a:latin typeface="Calibri"/>
                <a:cs typeface="Calibri"/>
              </a:rPr>
              <a:t> </a:t>
            </a:r>
            <a:r>
              <a:rPr sz="2600" b="1" spc="-5" dirty="0">
                <a:solidFill>
                  <a:srgbClr val="455F51"/>
                </a:solidFill>
                <a:latin typeface="Calibri"/>
                <a:cs typeface="Calibri"/>
              </a:rPr>
              <a:t>Entry</a:t>
            </a:r>
            <a:r>
              <a:rPr sz="2600" b="1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b="1" spc="-10" dirty="0">
                <a:solidFill>
                  <a:srgbClr val="455F51"/>
                </a:solidFill>
                <a:latin typeface="Calibri"/>
                <a:cs typeface="Calibri"/>
              </a:rPr>
              <a:t>criteria</a:t>
            </a:r>
            <a:endParaRPr sz="2600">
              <a:latin typeface="Calibri"/>
              <a:cs typeface="Calibri"/>
            </a:endParaRPr>
          </a:p>
          <a:p>
            <a:pPr marL="268605" marR="5080" indent="-256540" algn="just">
              <a:lnSpc>
                <a:spcPts val="4680"/>
              </a:lnSpc>
              <a:spcBef>
                <a:spcPts val="235"/>
              </a:spcBef>
            </a:pPr>
            <a:r>
              <a:rPr sz="2600" dirty="0">
                <a:solidFill>
                  <a:srgbClr val="297C52"/>
                </a:solidFill>
                <a:latin typeface="Georgia"/>
                <a:cs typeface="Georgia"/>
              </a:rPr>
              <a:t>•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The basic entry criterion 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for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your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change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control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process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is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that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a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change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request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with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 all</a:t>
            </a:r>
            <a:r>
              <a:rPr sz="26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6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necessary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information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 has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been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received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through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an </a:t>
            </a:r>
            <a:r>
              <a:rPr sz="2600" spc="-57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approved</a:t>
            </a:r>
            <a:r>
              <a:rPr sz="2600" spc="-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channel.</a:t>
            </a:r>
            <a:endParaRPr sz="26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2045"/>
              </a:spcBef>
            </a:pPr>
            <a:r>
              <a:rPr sz="2600" dirty="0">
                <a:solidFill>
                  <a:srgbClr val="297C52"/>
                </a:solidFill>
                <a:latin typeface="Georgia"/>
                <a:cs typeface="Georgia"/>
              </a:rPr>
              <a:t>•</a:t>
            </a:r>
            <a:r>
              <a:rPr sz="2600" spc="375" dirty="0">
                <a:solidFill>
                  <a:srgbClr val="297C52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All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 potential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originators</a:t>
            </a:r>
            <a:r>
              <a:rPr sz="2600" spc="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should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know how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to</a:t>
            </a:r>
            <a:r>
              <a:rPr sz="2600" spc="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submit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a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change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request.</a:t>
            </a:r>
            <a:endParaRPr sz="2600">
              <a:latin typeface="Calibri"/>
              <a:cs typeface="Calibri"/>
            </a:endParaRPr>
          </a:p>
          <a:p>
            <a:pPr marL="268605" marR="6985" indent="-256540" algn="just">
              <a:lnSpc>
                <a:spcPct val="150000"/>
              </a:lnSpc>
              <a:spcBef>
                <a:spcPts val="900"/>
              </a:spcBef>
            </a:pPr>
            <a:r>
              <a:rPr sz="2600" dirty="0">
                <a:solidFill>
                  <a:srgbClr val="297C52"/>
                </a:solidFill>
                <a:latin typeface="Georgia"/>
                <a:cs typeface="Georgia"/>
              </a:rPr>
              <a:t>•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Change tool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should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assign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a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unique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identifier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to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each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request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and 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route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all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changes</a:t>
            </a:r>
            <a:r>
              <a:rPr sz="2600" spc="-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to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Request</a:t>
            </a:r>
            <a:r>
              <a:rPr sz="2600" spc="-3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40" dirty="0">
                <a:solidFill>
                  <a:srgbClr val="455F51"/>
                </a:solidFill>
                <a:latin typeface="Calibri"/>
                <a:cs typeface="Calibri"/>
              </a:rPr>
              <a:t>Receiver.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77552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latin typeface="Calibri"/>
                <a:cs typeface="Calibri"/>
              </a:rPr>
              <a:t>A</a:t>
            </a:r>
            <a:r>
              <a:rPr b="1" spc="-20" dirty="0">
                <a:latin typeface="Calibri"/>
                <a:cs typeface="Calibri"/>
              </a:rPr>
              <a:t> </a:t>
            </a:r>
            <a:r>
              <a:rPr b="1" spc="-15" dirty="0">
                <a:latin typeface="Calibri"/>
                <a:cs typeface="Calibri"/>
              </a:rPr>
              <a:t>change</a:t>
            </a:r>
            <a:r>
              <a:rPr b="1" spc="5" dirty="0">
                <a:latin typeface="Calibri"/>
                <a:cs typeface="Calibri"/>
              </a:rPr>
              <a:t> </a:t>
            </a:r>
            <a:r>
              <a:rPr b="1" spc="-20" dirty="0">
                <a:latin typeface="Calibri"/>
                <a:cs typeface="Calibri"/>
              </a:rPr>
              <a:t>control</a:t>
            </a:r>
            <a:r>
              <a:rPr b="1" spc="15" dirty="0">
                <a:latin typeface="Calibri"/>
                <a:cs typeface="Calibri"/>
              </a:rPr>
              <a:t> </a:t>
            </a:r>
            <a:r>
              <a:rPr b="1" spc="-10" dirty="0">
                <a:latin typeface="Calibri"/>
                <a:cs typeface="Calibri"/>
              </a:rPr>
              <a:t>process</a:t>
            </a:r>
            <a:r>
              <a:rPr b="1" spc="5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description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8068" y="2408047"/>
            <a:ext cx="10708005" cy="33686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27685" algn="l"/>
              </a:tabLst>
            </a:pPr>
            <a:r>
              <a:rPr sz="2800" b="1" spc="-5" dirty="0">
                <a:solidFill>
                  <a:srgbClr val="297C52"/>
                </a:solidFill>
                <a:latin typeface="Calibri"/>
                <a:cs typeface="Calibri"/>
              </a:rPr>
              <a:t>5.	</a:t>
            </a:r>
            <a:r>
              <a:rPr sz="2800" b="1" spc="-55" dirty="0">
                <a:solidFill>
                  <a:srgbClr val="455F51"/>
                </a:solidFill>
                <a:latin typeface="Calibri"/>
                <a:cs typeface="Calibri"/>
              </a:rPr>
              <a:t>Tasks</a:t>
            </a:r>
            <a:endParaRPr sz="2800">
              <a:latin typeface="Calibri"/>
              <a:cs typeface="Calibri"/>
            </a:endParaRPr>
          </a:p>
          <a:p>
            <a:pPr marL="305435">
              <a:lnSpc>
                <a:spcPct val="100000"/>
              </a:lnSpc>
              <a:spcBef>
                <a:spcPts val="1914"/>
              </a:spcBef>
              <a:tabLst>
                <a:tab pos="820419" algn="l"/>
              </a:tabLst>
            </a:pPr>
            <a:r>
              <a:rPr sz="2600" dirty="0">
                <a:solidFill>
                  <a:srgbClr val="497B29"/>
                </a:solidFill>
                <a:latin typeface="Wingdings"/>
                <a:cs typeface="Wingdings"/>
              </a:rPr>
              <a:t></a:t>
            </a:r>
            <a:r>
              <a:rPr sz="2600" dirty="0">
                <a:solidFill>
                  <a:srgbClr val="497B29"/>
                </a:solidFill>
                <a:latin typeface="Times New Roman"/>
                <a:cs typeface="Times New Roman"/>
              </a:rPr>
              <a:t>	</a:t>
            </a:r>
            <a:r>
              <a:rPr sz="2600" b="1" spc="-25" dirty="0">
                <a:solidFill>
                  <a:srgbClr val="455F51"/>
                </a:solidFill>
                <a:latin typeface="Calibri"/>
                <a:cs typeface="Calibri"/>
              </a:rPr>
              <a:t>Evaluate</a:t>
            </a:r>
            <a:r>
              <a:rPr sz="2600" b="1" spc="-10" dirty="0">
                <a:solidFill>
                  <a:srgbClr val="455F51"/>
                </a:solidFill>
                <a:latin typeface="Calibri"/>
                <a:cs typeface="Calibri"/>
              </a:rPr>
              <a:t> change</a:t>
            </a:r>
            <a:r>
              <a:rPr sz="2600" b="1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b="1" spc="-10" dirty="0">
                <a:solidFill>
                  <a:srgbClr val="455F51"/>
                </a:solidFill>
                <a:latin typeface="Calibri"/>
                <a:cs typeface="Calibri"/>
              </a:rPr>
              <a:t>request</a:t>
            </a:r>
            <a:endParaRPr sz="2600">
              <a:latin typeface="Calibri"/>
              <a:cs typeface="Calibri"/>
            </a:endParaRPr>
          </a:p>
          <a:p>
            <a:pPr marL="1027430" marR="5080" indent="-457200">
              <a:lnSpc>
                <a:spcPct val="150000"/>
              </a:lnSpc>
              <a:spcBef>
                <a:spcPts val="345"/>
              </a:spcBef>
              <a:tabLst>
                <a:tab pos="1027430" algn="l"/>
              </a:tabLst>
            </a:pPr>
            <a:r>
              <a:rPr sz="2400" spc="-385" dirty="0">
                <a:solidFill>
                  <a:srgbClr val="4D671B"/>
                </a:solidFill>
                <a:latin typeface="Segoe UI Symbol"/>
                <a:cs typeface="Segoe UI Symbol"/>
              </a:rPr>
              <a:t>🞄	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Begin</a:t>
            </a:r>
            <a:r>
              <a:rPr sz="2400" spc="28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by</a:t>
            </a:r>
            <a:r>
              <a:rPr sz="2400" spc="27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evaluating</a:t>
            </a:r>
            <a:r>
              <a:rPr sz="2400" spc="28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400" spc="27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request</a:t>
            </a:r>
            <a:r>
              <a:rPr sz="2400" spc="28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for</a:t>
            </a:r>
            <a:r>
              <a:rPr sz="2400" spc="28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technical</a:t>
            </a:r>
            <a:r>
              <a:rPr sz="2400" spc="28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feasibility,</a:t>
            </a:r>
            <a:r>
              <a:rPr sz="2400" spc="27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cost,</a:t>
            </a:r>
            <a:r>
              <a:rPr sz="2400" spc="28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and</a:t>
            </a:r>
            <a:r>
              <a:rPr sz="2400" spc="29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alignment </a:t>
            </a:r>
            <a:r>
              <a:rPr sz="2400" spc="-5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with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the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project’s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business</a:t>
            </a:r>
            <a:r>
              <a:rPr sz="2400" spc="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requirements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and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resource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constraints.</a:t>
            </a:r>
            <a:endParaRPr sz="2400">
              <a:latin typeface="Calibri"/>
              <a:cs typeface="Calibri"/>
            </a:endParaRPr>
          </a:p>
          <a:p>
            <a:pPr marL="570230">
              <a:lnSpc>
                <a:spcPct val="100000"/>
              </a:lnSpc>
              <a:spcBef>
                <a:spcPts val="1739"/>
              </a:spcBef>
              <a:tabLst>
                <a:tab pos="1027430" algn="l"/>
              </a:tabLst>
            </a:pPr>
            <a:r>
              <a:rPr sz="2400" spc="-385" dirty="0">
                <a:solidFill>
                  <a:srgbClr val="4D671B"/>
                </a:solidFill>
                <a:latin typeface="Segoe UI Symbol"/>
                <a:cs typeface="Segoe UI Symbol"/>
              </a:rPr>
              <a:t>🞄	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400" spc="15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CCB</a:t>
            </a:r>
            <a:r>
              <a:rPr sz="2400" spc="15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Chair</a:t>
            </a:r>
            <a:r>
              <a:rPr sz="2400" spc="16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might</a:t>
            </a:r>
            <a:r>
              <a:rPr sz="2400" spc="15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assign</a:t>
            </a:r>
            <a:r>
              <a:rPr sz="2400" spc="15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an</a:t>
            </a:r>
            <a:r>
              <a:rPr sz="2400" spc="15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Evaluator</a:t>
            </a:r>
            <a:r>
              <a:rPr sz="2400" spc="15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to</a:t>
            </a:r>
            <a:r>
              <a:rPr sz="2400" spc="15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perform</a:t>
            </a:r>
            <a:r>
              <a:rPr sz="2400" spc="15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impact</a:t>
            </a:r>
            <a:r>
              <a:rPr sz="2400" spc="14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analysis,</a:t>
            </a:r>
            <a:r>
              <a:rPr sz="2400" spc="15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risk</a:t>
            </a:r>
            <a:r>
              <a:rPr sz="2400" spc="15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and</a:t>
            </a:r>
            <a:endParaRPr sz="2400">
              <a:latin typeface="Calibri"/>
              <a:cs typeface="Calibri"/>
            </a:endParaRPr>
          </a:p>
          <a:p>
            <a:pPr marL="1027430">
              <a:lnSpc>
                <a:spcPct val="100000"/>
              </a:lnSpc>
              <a:spcBef>
                <a:spcPts val="1445"/>
              </a:spcBef>
            </a:pP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hazard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analysis,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or other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assessments.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77552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latin typeface="Calibri"/>
                <a:cs typeface="Calibri"/>
              </a:rPr>
              <a:t>A</a:t>
            </a:r>
            <a:r>
              <a:rPr b="1" spc="-20" dirty="0">
                <a:latin typeface="Calibri"/>
                <a:cs typeface="Calibri"/>
              </a:rPr>
              <a:t> </a:t>
            </a:r>
            <a:r>
              <a:rPr b="1" spc="-15" dirty="0">
                <a:latin typeface="Calibri"/>
                <a:cs typeface="Calibri"/>
              </a:rPr>
              <a:t>change</a:t>
            </a:r>
            <a:r>
              <a:rPr b="1" spc="5" dirty="0">
                <a:latin typeface="Calibri"/>
                <a:cs typeface="Calibri"/>
              </a:rPr>
              <a:t> </a:t>
            </a:r>
            <a:r>
              <a:rPr b="1" spc="-20" dirty="0">
                <a:latin typeface="Calibri"/>
                <a:cs typeface="Calibri"/>
              </a:rPr>
              <a:t>control</a:t>
            </a:r>
            <a:r>
              <a:rPr b="1" spc="15" dirty="0">
                <a:latin typeface="Calibri"/>
                <a:cs typeface="Calibri"/>
              </a:rPr>
              <a:t> </a:t>
            </a:r>
            <a:r>
              <a:rPr b="1" spc="-10" dirty="0">
                <a:latin typeface="Calibri"/>
                <a:cs typeface="Calibri"/>
              </a:rPr>
              <a:t>process</a:t>
            </a:r>
            <a:r>
              <a:rPr b="1" spc="5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description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3189">
              <a:lnSpc>
                <a:spcPct val="100000"/>
              </a:lnSpc>
              <a:spcBef>
                <a:spcPts val="95"/>
              </a:spcBef>
              <a:tabLst>
                <a:tab pos="638810" algn="l"/>
              </a:tabLst>
            </a:pPr>
            <a:r>
              <a:rPr spc="-5" dirty="0">
                <a:solidFill>
                  <a:srgbClr val="297C52"/>
                </a:solidFill>
              </a:rPr>
              <a:t>5.	</a:t>
            </a:r>
            <a:r>
              <a:rPr spc="-55" dirty="0"/>
              <a:t>Tasks</a:t>
            </a:r>
          </a:p>
          <a:p>
            <a:pPr marL="415925">
              <a:lnSpc>
                <a:spcPct val="100000"/>
              </a:lnSpc>
              <a:spcBef>
                <a:spcPts val="1914"/>
              </a:spcBef>
              <a:tabLst>
                <a:tab pos="931544" algn="l"/>
              </a:tabLst>
            </a:pPr>
            <a:r>
              <a:rPr sz="2600" b="0" dirty="0">
                <a:solidFill>
                  <a:srgbClr val="497B29"/>
                </a:solidFill>
                <a:latin typeface="Wingdings"/>
                <a:cs typeface="Wingdings"/>
              </a:rPr>
              <a:t></a:t>
            </a:r>
            <a:r>
              <a:rPr sz="2600" b="0" dirty="0">
                <a:solidFill>
                  <a:srgbClr val="497B29"/>
                </a:solidFill>
                <a:latin typeface="Times New Roman"/>
                <a:cs typeface="Times New Roman"/>
              </a:rPr>
              <a:t>	</a:t>
            </a:r>
            <a:r>
              <a:rPr sz="2600" spc="-20" dirty="0"/>
              <a:t>Make</a:t>
            </a:r>
            <a:r>
              <a:rPr sz="2600" spc="-25" dirty="0"/>
              <a:t> </a:t>
            </a:r>
            <a:r>
              <a:rPr sz="2600" spc="-10" dirty="0"/>
              <a:t>change</a:t>
            </a:r>
            <a:r>
              <a:rPr sz="2600" spc="10" dirty="0"/>
              <a:t> </a:t>
            </a:r>
            <a:r>
              <a:rPr sz="2600" spc="-5" dirty="0"/>
              <a:t>decision</a:t>
            </a:r>
            <a:endParaRPr sz="2600">
              <a:latin typeface="Times New Roman"/>
              <a:cs typeface="Times New Roman"/>
            </a:endParaRPr>
          </a:p>
          <a:p>
            <a:pPr marL="1194435" marR="5715" indent="-513715">
              <a:lnSpc>
                <a:spcPct val="150000"/>
              </a:lnSpc>
              <a:spcBef>
                <a:spcPts val="345"/>
              </a:spcBef>
              <a:tabLst>
                <a:tab pos="1195070" algn="l"/>
              </a:tabLst>
            </a:pPr>
            <a:r>
              <a:rPr sz="2400" b="0" dirty="0">
                <a:solidFill>
                  <a:srgbClr val="4D671B"/>
                </a:solidFill>
                <a:latin typeface="Wingdings"/>
                <a:cs typeface="Wingdings"/>
              </a:rPr>
              <a:t></a:t>
            </a:r>
            <a:r>
              <a:rPr sz="2400" b="0" dirty="0">
                <a:solidFill>
                  <a:srgbClr val="4D671B"/>
                </a:solidFill>
                <a:latin typeface="Times New Roman"/>
                <a:cs typeface="Times New Roman"/>
              </a:rPr>
              <a:t>	</a:t>
            </a:r>
            <a:r>
              <a:rPr sz="2400" b="0" spc="-5" dirty="0">
                <a:latin typeface="Calibri"/>
                <a:cs typeface="Calibri"/>
              </a:rPr>
              <a:t>The</a:t>
            </a:r>
            <a:r>
              <a:rPr sz="2400" b="0" spc="90" dirty="0">
                <a:latin typeface="Calibri"/>
                <a:cs typeface="Calibri"/>
              </a:rPr>
              <a:t> </a:t>
            </a:r>
            <a:r>
              <a:rPr sz="2400" b="0" spc="-10" dirty="0">
                <a:latin typeface="Calibri"/>
                <a:cs typeface="Calibri"/>
              </a:rPr>
              <a:t>appropriate</a:t>
            </a:r>
            <a:r>
              <a:rPr sz="2400" b="0" spc="105" dirty="0">
                <a:latin typeface="Calibri"/>
                <a:cs typeface="Calibri"/>
              </a:rPr>
              <a:t> </a:t>
            </a:r>
            <a:r>
              <a:rPr sz="2400" b="0" spc="-10" dirty="0">
                <a:latin typeface="Calibri"/>
                <a:cs typeface="Calibri"/>
              </a:rPr>
              <a:t>decision</a:t>
            </a:r>
            <a:r>
              <a:rPr sz="2400" b="0" spc="105" dirty="0">
                <a:latin typeface="Calibri"/>
                <a:cs typeface="Calibri"/>
              </a:rPr>
              <a:t> </a:t>
            </a:r>
            <a:r>
              <a:rPr sz="2400" b="0" spc="-20" dirty="0">
                <a:latin typeface="Calibri"/>
                <a:cs typeface="Calibri"/>
              </a:rPr>
              <a:t>makers,</a:t>
            </a:r>
            <a:r>
              <a:rPr sz="2400" b="0" spc="85" dirty="0">
                <a:latin typeface="Calibri"/>
                <a:cs typeface="Calibri"/>
              </a:rPr>
              <a:t> </a:t>
            </a:r>
            <a:r>
              <a:rPr sz="2400" b="0" spc="-10" dirty="0">
                <a:latin typeface="Calibri"/>
                <a:cs typeface="Calibri"/>
              </a:rPr>
              <a:t>chartered</a:t>
            </a:r>
            <a:r>
              <a:rPr sz="2400" b="0" spc="105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as</a:t>
            </a:r>
            <a:r>
              <a:rPr sz="2400" b="0" spc="80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the</a:t>
            </a:r>
            <a:r>
              <a:rPr sz="2400" b="0" spc="105" dirty="0">
                <a:latin typeface="Calibri"/>
                <a:cs typeface="Calibri"/>
              </a:rPr>
              <a:t> </a:t>
            </a:r>
            <a:r>
              <a:rPr sz="2400" b="0" spc="-15" dirty="0">
                <a:latin typeface="Calibri"/>
                <a:cs typeface="Calibri"/>
              </a:rPr>
              <a:t>CCB,</a:t>
            </a:r>
            <a:r>
              <a:rPr sz="2400" b="0" spc="85" dirty="0">
                <a:latin typeface="Calibri"/>
                <a:cs typeface="Calibri"/>
              </a:rPr>
              <a:t> </a:t>
            </a:r>
            <a:r>
              <a:rPr sz="2400" b="0" spc="-5" dirty="0">
                <a:latin typeface="Calibri"/>
                <a:cs typeface="Calibri"/>
              </a:rPr>
              <a:t>then</a:t>
            </a:r>
            <a:r>
              <a:rPr sz="2400" b="0" spc="95" dirty="0">
                <a:latin typeface="Calibri"/>
                <a:cs typeface="Calibri"/>
              </a:rPr>
              <a:t> </a:t>
            </a:r>
            <a:r>
              <a:rPr sz="2400" b="0" spc="-5" dirty="0">
                <a:latin typeface="Calibri"/>
                <a:cs typeface="Calibri"/>
              </a:rPr>
              <a:t>decide</a:t>
            </a:r>
            <a:r>
              <a:rPr sz="2400" b="0" spc="105" dirty="0">
                <a:latin typeface="Calibri"/>
                <a:cs typeface="Calibri"/>
              </a:rPr>
              <a:t> </a:t>
            </a:r>
            <a:r>
              <a:rPr sz="2400" b="0" spc="-5" dirty="0">
                <a:latin typeface="Calibri"/>
                <a:cs typeface="Calibri"/>
              </a:rPr>
              <a:t>whether </a:t>
            </a:r>
            <a:r>
              <a:rPr sz="2400" b="0" spc="-525" dirty="0">
                <a:latin typeface="Calibri"/>
                <a:cs typeface="Calibri"/>
              </a:rPr>
              <a:t> </a:t>
            </a:r>
            <a:r>
              <a:rPr sz="2400" b="0" spc="-15" dirty="0">
                <a:latin typeface="Calibri"/>
                <a:cs typeface="Calibri"/>
              </a:rPr>
              <a:t>to approve</a:t>
            </a:r>
            <a:r>
              <a:rPr sz="2400" b="0" dirty="0">
                <a:latin typeface="Calibri"/>
                <a:cs typeface="Calibri"/>
              </a:rPr>
              <a:t> </a:t>
            </a:r>
            <a:r>
              <a:rPr sz="2400" b="0" spc="-5" dirty="0">
                <a:latin typeface="Calibri"/>
                <a:cs typeface="Calibri"/>
              </a:rPr>
              <a:t>or</a:t>
            </a:r>
            <a:r>
              <a:rPr sz="2400" b="0" dirty="0">
                <a:latin typeface="Calibri"/>
                <a:cs typeface="Calibri"/>
              </a:rPr>
              <a:t> </a:t>
            </a:r>
            <a:r>
              <a:rPr sz="2400" b="0" spc="-5" dirty="0">
                <a:latin typeface="Calibri"/>
                <a:cs typeface="Calibri"/>
              </a:rPr>
              <a:t>reject</a:t>
            </a:r>
            <a:r>
              <a:rPr sz="2400" b="0" spc="-15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the </a:t>
            </a:r>
            <a:r>
              <a:rPr sz="2400" b="0" spc="-5" dirty="0">
                <a:latin typeface="Calibri"/>
                <a:cs typeface="Calibri"/>
              </a:rPr>
              <a:t>change.</a:t>
            </a:r>
            <a:endParaRPr sz="2400">
              <a:latin typeface="Calibri"/>
              <a:cs typeface="Calibri"/>
            </a:endParaRPr>
          </a:p>
          <a:p>
            <a:pPr marL="680720">
              <a:lnSpc>
                <a:spcPct val="100000"/>
              </a:lnSpc>
              <a:spcBef>
                <a:spcPts val="1739"/>
              </a:spcBef>
              <a:tabLst>
                <a:tab pos="1195070" algn="l"/>
                <a:tab pos="1789430" algn="l"/>
                <a:tab pos="2415540" algn="l"/>
                <a:tab pos="3166110" algn="l"/>
                <a:tab pos="3888104" algn="l"/>
                <a:tab pos="5196205" algn="l"/>
                <a:tab pos="6220460" algn="l"/>
                <a:tab pos="6500495" algn="l"/>
                <a:tab pos="7549515" algn="l"/>
                <a:tab pos="7948930" algn="l"/>
                <a:tab pos="8822055" algn="l"/>
              </a:tabLst>
            </a:pPr>
            <a:r>
              <a:rPr sz="2400" b="0" dirty="0">
                <a:solidFill>
                  <a:srgbClr val="4D671B"/>
                </a:solidFill>
                <a:latin typeface="Wingdings"/>
                <a:cs typeface="Wingdings"/>
              </a:rPr>
              <a:t></a:t>
            </a:r>
            <a:r>
              <a:rPr sz="2400" b="0" dirty="0">
                <a:solidFill>
                  <a:srgbClr val="4D671B"/>
                </a:solidFill>
                <a:latin typeface="Times New Roman"/>
                <a:cs typeface="Times New Roman"/>
              </a:rPr>
              <a:t>	</a:t>
            </a:r>
            <a:r>
              <a:rPr sz="2400" b="0" spc="-5" dirty="0">
                <a:latin typeface="Calibri"/>
                <a:cs typeface="Calibri"/>
              </a:rPr>
              <a:t>The	</a:t>
            </a:r>
            <a:r>
              <a:rPr sz="2400" b="0" dirty="0">
                <a:latin typeface="Calibri"/>
                <a:cs typeface="Calibri"/>
              </a:rPr>
              <a:t>CCB	</a:t>
            </a:r>
            <a:r>
              <a:rPr sz="2400" b="0" spc="-15" dirty="0">
                <a:latin typeface="Calibri"/>
                <a:cs typeface="Calibri"/>
              </a:rPr>
              <a:t>gives	</a:t>
            </a:r>
            <a:r>
              <a:rPr sz="2400" b="0" dirty="0">
                <a:latin typeface="Calibri"/>
                <a:cs typeface="Calibri"/>
              </a:rPr>
              <a:t>each	</a:t>
            </a:r>
            <a:r>
              <a:rPr sz="2400" b="0" spc="-15" dirty="0">
                <a:latin typeface="Calibri"/>
                <a:cs typeface="Calibri"/>
              </a:rPr>
              <a:t>approved	</a:t>
            </a:r>
            <a:r>
              <a:rPr sz="2400" b="0" spc="-5" dirty="0">
                <a:latin typeface="Calibri"/>
                <a:cs typeface="Calibri"/>
              </a:rPr>
              <a:t>change	</a:t>
            </a:r>
            <a:r>
              <a:rPr sz="2400" b="0" dirty="0">
                <a:latin typeface="Calibri"/>
                <a:cs typeface="Calibri"/>
              </a:rPr>
              <a:t>a	</a:t>
            </a:r>
            <a:r>
              <a:rPr sz="2400" b="0" spc="-5" dirty="0">
                <a:latin typeface="Calibri"/>
                <a:cs typeface="Calibri"/>
              </a:rPr>
              <a:t>priority	or	</a:t>
            </a:r>
            <a:r>
              <a:rPr sz="2400" b="0" spc="-20" dirty="0">
                <a:latin typeface="Calibri"/>
                <a:cs typeface="Calibri"/>
              </a:rPr>
              <a:t>target	</a:t>
            </a:r>
            <a:r>
              <a:rPr sz="2400" b="0" spc="-10" dirty="0">
                <a:latin typeface="Calibri"/>
                <a:cs typeface="Calibri"/>
              </a:rPr>
              <a:t>implementation</a:t>
            </a:r>
            <a:endParaRPr sz="2400">
              <a:latin typeface="Calibri"/>
              <a:cs typeface="Calibri"/>
            </a:endParaRPr>
          </a:p>
          <a:p>
            <a:pPr marL="1194435">
              <a:lnSpc>
                <a:spcPct val="100000"/>
              </a:lnSpc>
              <a:spcBef>
                <a:spcPts val="1445"/>
              </a:spcBef>
            </a:pPr>
            <a:r>
              <a:rPr sz="2400" b="0" spc="-15" dirty="0">
                <a:latin typeface="Calibri"/>
                <a:cs typeface="Calibri"/>
              </a:rPr>
              <a:t>date, </a:t>
            </a:r>
            <a:r>
              <a:rPr sz="2400" b="0" spc="-5" dirty="0">
                <a:latin typeface="Calibri"/>
                <a:cs typeface="Calibri"/>
              </a:rPr>
              <a:t>or </a:t>
            </a:r>
            <a:r>
              <a:rPr sz="2400" b="0" dirty="0">
                <a:latin typeface="Calibri"/>
                <a:cs typeface="Calibri"/>
              </a:rPr>
              <a:t>it</a:t>
            </a:r>
            <a:r>
              <a:rPr sz="2400" b="0" spc="-5" dirty="0">
                <a:latin typeface="Calibri"/>
                <a:cs typeface="Calibri"/>
              </a:rPr>
              <a:t> </a:t>
            </a:r>
            <a:r>
              <a:rPr sz="2400" b="0" spc="-10" dirty="0">
                <a:latin typeface="Calibri"/>
                <a:cs typeface="Calibri"/>
              </a:rPr>
              <a:t>allocates</a:t>
            </a:r>
            <a:r>
              <a:rPr sz="2400" b="0" spc="-25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the </a:t>
            </a:r>
            <a:r>
              <a:rPr sz="2400" b="0" spc="-5" dirty="0">
                <a:latin typeface="Calibri"/>
                <a:cs typeface="Calibri"/>
              </a:rPr>
              <a:t>change</a:t>
            </a:r>
            <a:r>
              <a:rPr sz="2400" b="0" dirty="0">
                <a:latin typeface="Calibri"/>
                <a:cs typeface="Calibri"/>
              </a:rPr>
              <a:t> </a:t>
            </a:r>
            <a:r>
              <a:rPr sz="2400" b="0" spc="-15" dirty="0">
                <a:latin typeface="Calibri"/>
                <a:cs typeface="Calibri"/>
              </a:rPr>
              <a:t>to</a:t>
            </a:r>
            <a:r>
              <a:rPr sz="2400" b="0" spc="-25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a</a:t>
            </a:r>
            <a:r>
              <a:rPr sz="2400" b="0" spc="-10" dirty="0">
                <a:latin typeface="Calibri"/>
                <a:cs typeface="Calibri"/>
              </a:rPr>
              <a:t> </a:t>
            </a:r>
            <a:r>
              <a:rPr sz="2400" b="0" spc="-5" dirty="0">
                <a:latin typeface="Calibri"/>
                <a:cs typeface="Calibri"/>
              </a:rPr>
              <a:t>specific</a:t>
            </a:r>
            <a:r>
              <a:rPr sz="2400" b="0" spc="-10" dirty="0">
                <a:latin typeface="Calibri"/>
                <a:cs typeface="Calibri"/>
              </a:rPr>
              <a:t> iteration</a:t>
            </a:r>
            <a:r>
              <a:rPr sz="2400" b="0" spc="-20" dirty="0">
                <a:latin typeface="Calibri"/>
                <a:cs typeface="Calibri"/>
              </a:rPr>
              <a:t> </a:t>
            </a:r>
            <a:r>
              <a:rPr sz="2400" b="0" spc="-5" dirty="0">
                <a:latin typeface="Calibri"/>
                <a:cs typeface="Calibri"/>
              </a:rPr>
              <a:t>or</a:t>
            </a:r>
            <a:r>
              <a:rPr sz="2400" b="0" spc="-20" dirty="0">
                <a:latin typeface="Calibri"/>
                <a:cs typeface="Calibri"/>
              </a:rPr>
              <a:t> </a:t>
            </a:r>
            <a:r>
              <a:rPr sz="2400" b="0" spc="-5" dirty="0">
                <a:latin typeface="Calibri"/>
                <a:cs typeface="Calibri"/>
              </a:rPr>
              <a:t>release.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77552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latin typeface="Calibri"/>
                <a:cs typeface="Calibri"/>
              </a:rPr>
              <a:t>A</a:t>
            </a:r>
            <a:r>
              <a:rPr b="1" spc="-20" dirty="0">
                <a:latin typeface="Calibri"/>
                <a:cs typeface="Calibri"/>
              </a:rPr>
              <a:t> </a:t>
            </a:r>
            <a:r>
              <a:rPr b="1" spc="-15" dirty="0">
                <a:latin typeface="Calibri"/>
                <a:cs typeface="Calibri"/>
              </a:rPr>
              <a:t>change</a:t>
            </a:r>
            <a:r>
              <a:rPr b="1" spc="5" dirty="0">
                <a:latin typeface="Calibri"/>
                <a:cs typeface="Calibri"/>
              </a:rPr>
              <a:t> </a:t>
            </a:r>
            <a:r>
              <a:rPr b="1" spc="-20" dirty="0">
                <a:latin typeface="Calibri"/>
                <a:cs typeface="Calibri"/>
              </a:rPr>
              <a:t>control</a:t>
            </a:r>
            <a:r>
              <a:rPr b="1" spc="15" dirty="0">
                <a:latin typeface="Calibri"/>
                <a:cs typeface="Calibri"/>
              </a:rPr>
              <a:t> </a:t>
            </a:r>
            <a:r>
              <a:rPr b="1" spc="-10" dirty="0">
                <a:latin typeface="Calibri"/>
                <a:cs typeface="Calibri"/>
              </a:rPr>
              <a:t>process</a:t>
            </a:r>
            <a:r>
              <a:rPr b="1" spc="5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description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8068" y="2408047"/>
            <a:ext cx="10419080" cy="39173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27685" algn="l"/>
              </a:tabLst>
            </a:pPr>
            <a:r>
              <a:rPr sz="2800" b="1" spc="-5" dirty="0">
                <a:solidFill>
                  <a:srgbClr val="297C52"/>
                </a:solidFill>
                <a:latin typeface="Calibri"/>
                <a:cs typeface="Calibri"/>
              </a:rPr>
              <a:t>5.	</a:t>
            </a:r>
            <a:r>
              <a:rPr sz="2800" b="1" spc="-55" dirty="0">
                <a:solidFill>
                  <a:srgbClr val="455F51"/>
                </a:solidFill>
                <a:latin typeface="Calibri"/>
                <a:cs typeface="Calibri"/>
              </a:rPr>
              <a:t>Tasks</a:t>
            </a:r>
            <a:endParaRPr sz="2800">
              <a:latin typeface="Calibri"/>
              <a:cs typeface="Calibri"/>
            </a:endParaRPr>
          </a:p>
          <a:p>
            <a:pPr marL="305435">
              <a:lnSpc>
                <a:spcPct val="100000"/>
              </a:lnSpc>
              <a:spcBef>
                <a:spcPts val="1914"/>
              </a:spcBef>
              <a:tabLst>
                <a:tab pos="820419" algn="l"/>
              </a:tabLst>
            </a:pPr>
            <a:r>
              <a:rPr sz="2600" dirty="0">
                <a:solidFill>
                  <a:srgbClr val="497B29"/>
                </a:solidFill>
                <a:latin typeface="Wingdings"/>
                <a:cs typeface="Wingdings"/>
              </a:rPr>
              <a:t></a:t>
            </a:r>
            <a:r>
              <a:rPr sz="2600" dirty="0">
                <a:solidFill>
                  <a:srgbClr val="497B29"/>
                </a:solidFill>
                <a:latin typeface="Times New Roman"/>
                <a:cs typeface="Times New Roman"/>
              </a:rPr>
              <a:t>	</a:t>
            </a:r>
            <a:r>
              <a:rPr sz="2600" b="1" spc="-5" dirty="0">
                <a:solidFill>
                  <a:srgbClr val="455F51"/>
                </a:solidFill>
                <a:latin typeface="Calibri"/>
                <a:cs typeface="Calibri"/>
              </a:rPr>
              <a:t>Implement</a:t>
            </a:r>
            <a:r>
              <a:rPr sz="2600" b="1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b="1" spc="-5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600" b="1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b="1" spc="-10" dirty="0">
                <a:solidFill>
                  <a:srgbClr val="455F51"/>
                </a:solidFill>
                <a:latin typeface="Calibri"/>
                <a:cs typeface="Calibri"/>
              </a:rPr>
              <a:t>change</a:t>
            </a:r>
            <a:endParaRPr sz="2600">
              <a:latin typeface="Calibri"/>
              <a:cs typeface="Calibri"/>
            </a:endParaRPr>
          </a:p>
          <a:p>
            <a:pPr marL="1083945" marR="5080" indent="-513715">
              <a:lnSpc>
                <a:spcPct val="150000"/>
              </a:lnSpc>
              <a:spcBef>
                <a:spcPts val="345"/>
              </a:spcBef>
              <a:tabLst>
                <a:tab pos="1083945" algn="l"/>
              </a:tabLst>
            </a:pPr>
            <a:r>
              <a:rPr sz="2400" dirty="0">
                <a:solidFill>
                  <a:srgbClr val="4D671B"/>
                </a:solidFill>
                <a:latin typeface="Wingdings"/>
                <a:cs typeface="Wingdings"/>
              </a:rPr>
              <a:t></a:t>
            </a:r>
            <a:r>
              <a:rPr sz="2400" dirty="0">
                <a:solidFill>
                  <a:srgbClr val="4D671B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The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assigned Modifier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(or Modifiers)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updates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the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affected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work products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as </a:t>
            </a:r>
            <a:r>
              <a:rPr sz="2400" spc="-5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necessary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 to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fully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implement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change.</a:t>
            </a:r>
            <a:endParaRPr sz="2400">
              <a:latin typeface="Calibri"/>
              <a:cs typeface="Calibri"/>
            </a:endParaRPr>
          </a:p>
          <a:p>
            <a:pPr marL="1083945" marR="71755" indent="-513715">
              <a:lnSpc>
                <a:spcPct val="150000"/>
              </a:lnSpc>
              <a:spcBef>
                <a:spcPts val="300"/>
              </a:spcBef>
              <a:tabLst>
                <a:tab pos="1083945" algn="l"/>
              </a:tabLst>
            </a:pPr>
            <a:r>
              <a:rPr sz="2400" dirty="0">
                <a:solidFill>
                  <a:srgbClr val="4D671B"/>
                </a:solidFill>
                <a:latin typeface="Wingdings"/>
                <a:cs typeface="Wingdings"/>
              </a:rPr>
              <a:t></a:t>
            </a:r>
            <a:r>
              <a:rPr sz="2400" dirty="0">
                <a:solidFill>
                  <a:srgbClr val="4D671B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Use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requirements trace information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to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find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all the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parts of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the 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system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that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the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change touches,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and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revise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the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trace information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if necessary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to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reflect </a:t>
            </a:r>
            <a:r>
              <a:rPr sz="2400" spc="-5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changes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made.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77552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latin typeface="Calibri"/>
                <a:cs typeface="Calibri"/>
              </a:rPr>
              <a:t>A</a:t>
            </a:r>
            <a:r>
              <a:rPr b="1" spc="-20" dirty="0">
                <a:latin typeface="Calibri"/>
                <a:cs typeface="Calibri"/>
              </a:rPr>
              <a:t> </a:t>
            </a:r>
            <a:r>
              <a:rPr b="1" spc="-15" dirty="0">
                <a:latin typeface="Calibri"/>
                <a:cs typeface="Calibri"/>
              </a:rPr>
              <a:t>change</a:t>
            </a:r>
            <a:r>
              <a:rPr b="1" spc="5" dirty="0">
                <a:latin typeface="Calibri"/>
                <a:cs typeface="Calibri"/>
              </a:rPr>
              <a:t> </a:t>
            </a:r>
            <a:r>
              <a:rPr b="1" spc="-20" dirty="0">
                <a:latin typeface="Calibri"/>
                <a:cs typeface="Calibri"/>
              </a:rPr>
              <a:t>control</a:t>
            </a:r>
            <a:r>
              <a:rPr b="1" spc="15" dirty="0">
                <a:latin typeface="Calibri"/>
                <a:cs typeface="Calibri"/>
              </a:rPr>
              <a:t> </a:t>
            </a:r>
            <a:r>
              <a:rPr b="1" spc="-10" dirty="0">
                <a:latin typeface="Calibri"/>
                <a:cs typeface="Calibri"/>
              </a:rPr>
              <a:t>process</a:t>
            </a:r>
            <a:r>
              <a:rPr b="1" spc="5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description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8068" y="2408047"/>
            <a:ext cx="10707370" cy="33686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27685" algn="l"/>
              </a:tabLst>
            </a:pPr>
            <a:r>
              <a:rPr sz="2800" b="1" spc="-5" dirty="0">
                <a:solidFill>
                  <a:srgbClr val="297C52"/>
                </a:solidFill>
                <a:latin typeface="Calibri"/>
                <a:cs typeface="Calibri"/>
              </a:rPr>
              <a:t>5.	</a:t>
            </a:r>
            <a:r>
              <a:rPr sz="2800" b="1" spc="-55" dirty="0">
                <a:solidFill>
                  <a:srgbClr val="455F51"/>
                </a:solidFill>
                <a:latin typeface="Calibri"/>
                <a:cs typeface="Calibri"/>
              </a:rPr>
              <a:t>Tasks</a:t>
            </a:r>
            <a:endParaRPr sz="2800">
              <a:latin typeface="Calibri"/>
              <a:cs typeface="Calibri"/>
            </a:endParaRPr>
          </a:p>
          <a:p>
            <a:pPr marL="305435">
              <a:lnSpc>
                <a:spcPct val="100000"/>
              </a:lnSpc>
              <a:spcBef>
                <a:spcPts val="1914"/>
              </a:spcBef>
              <a:tabLst>
                <a:tab pos="820419" algn="l"/>
              </a:tabLst>
            </a:pPr>
            <a:r>
              <a:rPr sz="2600" dirty="0">
                <a:solidFill>
                  <a:srgbClr val="497B29"/>
                </a:solidFill>
                <a:latin typeface="Wingdings"/>
                <a:cs typeface="Wingdings"/>
              </a:rPr>
              <a:t></a:t>
            </a:r>
            <a:r>
              <a:rPr sz="2600" dirty="0">
                <a:solidFill>
                  <a:srgbClr val="497B29"/>
                </a:solidFill>
                <a:latin typeface="Times New Roman"/>
                <a:cs typeface="Times New Roman"/>
              </a:rPr>
              <a:t>	</a:t>
            </a:r>
            <a:r>
              <a:rPr sz="2600" b="1" spc="-25" dirty="0">
                <a:solidFill>
                  <a:srgbClr val="455F51"/>
                </a:solidFill>
                <a:latin typeface="Calibri"/>
                <a:cs typeface="Calibri"/>
              </a:rPr>
              <a:t>Verify</a:t>
            </a:r>
            <a:r>
              <a:rPr sz="2600" b="1" spc="-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b="1" spc="-5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600" b="1" spc="-10" dirty="0">
                <a:solidFill>
                  <a:srgbClr val="455F51"/>
                </a:solidFill>
                <a:latin typeface="Calibri"/>
                <a:cs typeface="Calibri"/>
              </a:rPr>
              <a:t> change</a:t>
            </a:r>
            <a:endParaRPr sz="2600">
              <a:latin typeface="Calibri"/>
              <a:cs typeface="Calibri"/>
            </a:endParaRPr>
          </a:p>
          <a:p>
            <a:pPr marL="1083945" marR="7620" indent="-513715">
              <a:lnSpc>
                <a:spcPct val="150000"/>
              </a:lnSpc>
              <a:spcBef>
                <a:spcPts val="345"/>
              </a:spcBef>
              <a:tabLst>
                <a:tab pos="1083945" algn="l"/>
              </a:tabLst>
            </a:pPr>
            <a:r>
              <a:rPr sz="2400" dirty="0">
                <a:solidFill>
                  <a:srgbClr val="4D671B"/>
                </a:solidFill>
                <a:latin typeface="Wingdings"/>
                <a:cs typeface="Wingdings"/>
              </a:rPr>
              <a:t></a:t>
            </a:r>
            <a:r>
              <a:rPr sz="2400" dirty="0">
                <a:solidFill>
                  <a:srgbClr val="4D671B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Requirements</a:t>
            </a:r>
            <a:r>
              <a:rPr sz="2400" spc="13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changes</a:t>
            </a:r>
            <a:r>
              <a:rPr sz="2400" spc="14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typically</a:t>
            </a:r>
            <a:r>
              <a:rPr sz="2400" spc="14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are</a:t>
            </a:r>
            <a:r>
              <a:rPr sz="2400" spc="14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verified</a:t>
            </a:r>
            <a:r>
              <a:rPr sz="2400" spc="14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through</a:t>
            </a:r>
            <a:r>
              <a:rPr sz="2400" spc="14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a</a:t>
            </a:r>
            <a:r>
              <a:rPr sz="2400" spc="14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peer</a:t>
            </a:r>
            <a:r>
              <a:rPr sz="2400" spc="15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review</a:t>
            </a:r>
            <a:r>
              <a:rPr sz="2400" spc="13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to</a:t>
            </a:r>
            <a:r>
              <a:rPr sz="2400" spc="13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ensure </a:t>
            </a:r>
            <a:r>
              <a:rPr sz="2400" spc="-5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that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modified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deliverables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correctly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address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all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aspects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of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change.</a:t>
            </a:r>
            <a:endParaRPr sz="2400">
              <a:latin typeface="Calibri"/>
              <a:cs typeface="Calibri"/>
            </a:endParaRPr>
          </a:p>
          <a:p>
            <a:pPr marL="570230">
              <a:lnSpc>
                <a:spcPct val="100000"/>
              </a:lnSpc>
              <a:spcBef>
                <a:spcPts val="1739"/>
              </a:spcBef>
              <a:tabLst>
                <a:tab pos="1083945" algn="l"/>
                <a:tab pos="2360930" algn="l"/>
                <a:tab pos="3233420" algn="l"/>
                <a:tab pos="4636770" algn="l"/>
                <a:tab pos="5583555" algn="l"/>
                <a:tab pos="6513195" algn="l"/>
                <a:tab pos="7160895" algn="l"/>
                <a:tab pos="8400415" algn="l"/>
                <a:tab pos="9335770" algn="l"/>
                <a:tab pos="9798050" algn="l"/>
              </a:tabLst>
            </a:pPr>
            <a:r>
              <a:rPr sz="2400" dirty="0">
                <a:solidFill>
                  <a:srgbClr val="4D671B"/>
                </a:solidFill>
                <a:latin typeface="Wingdings"/>
                <a:cs typeface="Wingdings"/>
              </a:rPr>
              <a:t></a:t>
            </a:r>
            <a:r>
              <a:rPr sz="2400" dirty="0">
                <a:solidFill>
                  <a:srgbClr val="4D671B"/>
                </a:solidFill>
                <a:latin typeface="Times New Roman"/>
                <a:cs typeface="Times New Roman"/>
              </a:rPr>
              <a:t>	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Multiple	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t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e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am	m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e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mbe</a:t>
            </a:r>
            <a:r>
              <a:rPr sz="2400" spc="-35" dirty="0">
                <a:solidFill>
                  <a:srgbClr val="455F51"/>
                </a:solidFill>
                <a:latin typeface="Calibri"/>
                <a:cs typeface="Calibri"/>
              </a:rPr>
              <a:t>r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s	mig</a:t>
            </a:r>
            <a:r>
              <a:rPr sz="2400" spc="-30" dirty="0">
                <a:solidFill>
                  <a:srgbClr val="455F51"/>
                </a:solidFill>
                <a:latin typeface="Calibri"/>
                <a:cs typeface="Calibri"/>
              </a:rPr>
              <a:t>h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	</a:t>
            </a:r>
            <a:r>
              <a:rPr sz="2400" spc="-30" dirty="0">
                <a:solidFill>
                  <a:srgbClr val="455F51"/>
                </a:solidFill>
                <a:latin typeface="Calibri"/>
                <a:cs typeface="Calibri"/>
              </a:rPr>
              <a:t>v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eri</a:t>
            </a:r>
            <a:r>
              <a:rPr sz="2400" spc="15" dirty="0">
                <a:solidFill>
                  <a:srgbClr val="455F51"/>
                </a:solidFill>
                <a:latin typeface="Calibri"/>
                <a:cs typeface="Calibri"/>
              </a:rPr>
              <a:t>f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y	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th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e	chan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g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es	made	in	</a:t>
            </a:r>
            <a:r>
              <a:rPr sz="2400" spc="-40" dirty="0">
                <a:solidFill>
                  <a:srgbClr val="455F51"/>
                </a:solidFill>
                <a:latin typeface="Calibri"/>
                <a:cs typeface="Calibri"/>
              </a:rPr>
              <a:t>v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arious</a:t>
            </a:r>
            <a:endParaRPr sz="2400">
              <a:latin typeface="Calibri"/>
              <a:cs typeface="Calibri"/>
            </a:endParaRPr>
          </a:p>
          <a:p>
            <a:pPr marL="1083945">
              <a:lnSpc>
                <a:spcPct val="100000"/>
              </a:lnSpc>
              <a:spcBef>
                <a:spcPts val="1445"/>
              </a:spcBef>
            </a:pP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downstream work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products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through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testing</a:t>
            </a:r>
            <a:r>
              <a:rPr sz="2400" spc="-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or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35" dirty="0">
                <a:solidFill>
                  <a:srgbClr val="455F51"/>
                </a:solidFill>
                <a:latin typeface="Calibri"/>
                <a:cs typeface="Calibri"/>
              </a:rPr>
              <a:t>review.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87627" y="3380689"/>
            <a:ext cx="210693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latin typeface="Calibri"/>
                <a:cs typeface="Calibri"/>
              </a:rPr>
              <a:t>Change</a:t>
            </a:r>
            <a:r>
              <a:rPr sz="2400" b="1" spc="-6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happens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77552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latin typeface="Calibri"/>
                <a:cs typeface="Calibri"/>
              </a:rPr>
              <a:t>A</a:t>
            </a:r>
            <a:r>
              <a:rPr b="1" spc="-20" dirty="0">
                <a:latin typeface="Calibri"/>
                <a:cs typeface="Calibri"/>
              </a:rPr>
              <a:t> </a:t>
            </a:r>
            <a:r>
              <a:rPr b="1" spc="-15" dirty="0">
                <a:latin typeface="Calibri"/>
                <a:cs typeface="Calibri"/>
              </a:rPr>
              <a:t>change</a:t>
            </a:r>
            <a:r>
              <a:rPr b="1" spc="5" dirty="0">
                <a:latin typeface="Calibri"/>
                <a:cs typeface="Calibri"/>
              </a:rPr>
              <a:t> </a:t>
            </a:r>
            <a:r>
              <a:rPr b="1" spc="-20" dirty="0">
                <a:latin typeface="Calibri"/>
                <a:cs typeface="Calibri"/>
              </a:rPr>
              <a:t>control</a:t>
            </a:r>
            <a:r>
              <a:rPr b="1" spc="15" dirty="0">
                <a:latin typeface="Calibri"/>
                <a:cs typeface="Calibri"/>
              </a:rPr>
              <a:t> </a:t>
            </a:r>
            <a:r>
              <a:rPr b="1" spc="-10" dirty="0">
                <a:latin typeface="Calibri"/>
                <a:cs typeface="Calibri"/>
              </a:rPr>
              <a:t>process</a:t>
            </a:r>
            <a:r>
              <a:rPr b="1" spc="5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description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8068" y="2408047"/>
            <a:ext cx="10705465" cy="40011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27685" algn="l"/>
              </a:tabLst>
            </a:pPr>
            <a:r>
              <a:rPr sz="2800" b="1" spc="-5" dirty="0">
                <a:solidFill>
                  <a:srgbClr val="297C52"/>
                </a:solidFill>
                <a:latin typeface="Calibri"/>
                <a:cs typeface="Calibri"/>
              </a:rPr>
              <a:t>6.	</a:t>
            </a:r>
            <a:r>
              <a:rPr sz="2800" b="1" spc="-5" dirty="0">
                <a:solidFill>
                  <a:srgbClr val="455F51"/>
                </a:solidFill>
                <a:latin typeface="Calibri"/>
                <a:cs typeface="Calibri"/>
              </a:rPr>
              <a:t>Exit</a:t>
            </a:r>
            <a:r>
              <a:rPr sz="2800" b="1" spc="-3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455F51"/>
                </a:solidFill>
                <a:latin typeface="Calibri"/>
                <a:cs typeface="Calibri"/>
              </a:rPr>
              <a:t>criteria</a:t>
            </a:r>
            <a:endParaRPr sz="2800">
              <a:latin typeface="Calibri"/>
              <a:cs typeface="Calibri"/>
            </a:endParaRPr>
          </a:p>
          <a:p>
            <a:pPr marL="561340" marR="5715" indent="-247015">
              <a:lnSpc>
                <a:spcPct val="150100"/>
              </a:lnSpc>
              <a:spcBef>
                <a:spcPts val="350"/>
              </a:spcBef>
              <a:tabLst>
                <a:tab pos="561340" algn="l"/>
                <a:tab pos="1986280" algn="l"/>
                <a:tab pos="2580640" algn="l"/>
                <a:tab pos="3961765" algn="l"/>
                <a:tab pos="4598670" algn="l"/>
                <a:tab pos="5697855" algn="l"/>
                <a:tab pos="7035800" algn="l"/>
                <a:tab pos="7732395" algn="l"/>
                <a:tab pos="8209915" algn="l"/>
                <a:tab pos="9660890" algn="l"/>
                <a:tab pos="10081260" algn="l"/>
              </a:tabLst>
            </a:pPr>
            <a:r>
              <a:rPr sz="260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S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ti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s</a:t>
            </a:r>
            <a:r>
              <a:rPr sz="2600" spc="5" dirty="0">
                <a:solidFill>
                  <a:srgbClr val="455F51"/>
                </a:solidFill>
                <a:latin typeface="Calibri"/>
                <a:cs typeface="Calibri"/>
              </a:rPr>
              <a:t>f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ying	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t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h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e	</a:t>
            </a:r>
            <a:r>
              <a:rPr sz="2600" spc="-65" dirty="0">
                <a:solidFill>
                  <a:srgbClr val="455F51"/>
                </a:solidFill>
                <a:latin typeface="Calibri"/>
                <a:cs typeface="Calibri"/>
              </a:rPr>
              <a:t>f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oll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w</a:t>
            </a:r>
            <a:r>
              <a:rPr sz="2600" spc="5" dirty="0">
                <a:solidFill>
                  <a:srgbClr val="455F51"/>
                </a:solidFill>
                <a:latin typeface="Calibri"/>
                <a:cs typeface="Calibri"/>
              </a:rPr>
              <a:t>i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n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g	</a:t>
            </a:r>
            <a:r>
              <a:rPr sz="2600" spc="-40" dirty="0">
                <a:solidFill>
                  <a:srgbClr val="455F51"/>
                </a:solidFill>
                <a:latin typeface="Calibri"/>
                <a:cs typeface="Calibri"/>
              </a:rPr>
              <a:t>e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xi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t	cri</a:t>
            </a:r>
            <a:r>
              <a:rPr sz="2600" spc="-40" dirty="0">
                <a:solidFill>
                  <a:srgbClr val="455F51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eria	indi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c</a:t>
            </a:r>
            <a:r>
              <a:rPr sz="2600" spc="-40" dirty="0">
                <a:solidFill>
                  <a:srgbClr val="455F51"/>
                </a:solidFill>
                <a:latin typeface="Calibri"/>
                <a:cs typeface="Calibri"/>
              </a:rPr>
              <a:t>a</a:t>
            </a:r>
            <a:r>
              <a:rPr sz="2600" spc="-35" dirty="0">
                <a:solidFill>
                  <a:srgbClr val="455F51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es	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t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h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t	an	</a:t>
            </a:r>
            <a:r>
              <a:rPr sz="2600" spc="-40" dirty="0">
                <a:solidFill>
                  <a:srgbClr val="455F51"/>
                </a:solidFill>
                <a:latin typeface="Calibri"/>
                <a:cs typeface="Calibri"/>
              </a:rPr>
              <a:t>e</a:t>
            </a:r>
            <a:r>
              <a:rPr sz="2600" spc="-75" dirty="0">
                <a:solidFill>
                  <a:srgbClr val="455F51"/>
                </a:solidFill>
                <a:latin typeface="Calibri"/>
                <a:cs typeface="Calibri"/>
              </a:rPr>
              <a:t>x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cut</a:t>
            </a:r>
            <a:r>
              <a:rPr sz="2600" spc="5" dirty="0">
                <a:solidFill>
                  <a:srgbClr val="455F51"/>
                </a:solidFill>
                <a:latin typeface="Calibri"/>
                <a:cs typeface="Calibri"/>
              </a:rPr>
              <a:t>i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n	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f	</a:t>
            </a:r>
            <a:r>
              <a:rPr sz="2600" spc="-30" dirty="0">
                <a:solidFill>
                  <a:srgbClr val="455F51"/>
                </a:solidFill>
                <a:latin typeface="Calibri"/>
                <a:cs typeface="Calibri"/>
              </a:rPr>
              <a:t>y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our  change</a:t>
            </a:r>
            <a:r>
              <a:rPr sz="2600" spc="-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control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process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was properly completed:</a:t>
            </a:r>
            <a:endParaRPr sz="2600">
              <a:latin typeface="Calibri"/>
              <a:cs typeface="Calibri"/>
            </a:endParaRPr>
          </a:p>
          <a:p>
            <a:pPr marL="607060">
              <a:lnSpc>
                <a:spcPct val="100000"/>
              </a:lnSpc>
              <a:spcBef>
                <a:spcPts val="1785"/>
              </a:spcBef>
            </a:pPr>
            <a:r>
              <a:rPr sz="2400" spc="-1060" dirty="0">
                <a:solidFill>
                  <a:srgbClr val="4D671B"/>
                </a:solidFill>
                <a:latin typeface="Segoe UI Symbol"/>
                <a:cs typeface="Segoe UI Symbol"/>
              </a:rPr>
              <a:t>🞄</a:t>
            </a:r>
            <a:r>
              <a:rPr sz="2400" spc="200" dirty="0">
                <a:solidFill>
                  <a:srgbClr val="4D671B"/>
                </a:solidFill>
                <a:latin typeface="Segoe UI Symbol"/>
                <a:cs typeface="Segoe UI Symbol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Th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e</a:t>
            </a:r>
            <a:r>
              <a:rPr sz="2400" spc="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30" dirty="0">
                <a:solidFill>
                  <a:srgbClr val="455F51"/>
                </a:solidFill>
                <a:latin typeface="Calibri"/>
                <a:cs typeface="Calibri"/>
              </a:rPr>
              <a:t>s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ta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tus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f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35" dirty="0">
                <a:solidFill>
                  <a:srgbClr val="455F51"/>
                </a:solidFill>
                <a:latin typeface="Calibri"/>
                <a:cs typeface="Calibri"/>
              </a:rPr>
              <a:t>r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equ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e</a:t>
            </a:r>
            <a:r>
              <a:rPr sz="2400" spc="-30" dirty="0">
                <a:solidFill>
                  <a:srgbClr val="455F51"/>
                </a:solidFill>
                <a:latin typeface="Calibri"/>
                <a:cs typeface="Calibri"/>
              </a:rPr>
              <a:t>s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is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35" dirty="0">
                <a:solidFill>
                  <a:srgbClr val="455F51"/>
                </a:solidFill>
                <a:latin typeface="Calibri"/>
                <a:cs typeface="Calibri"/>
              </a:rPr>
              <a:t>R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e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j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e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c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ed,</a:t>
            </a:r>
            <a:r>
              <a:rPr sz="2400" spc="-3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Closed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,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r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C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a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nc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e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le</a:t>
            </a:r>
            <a:r>
              <a:rPr sz="2400" spc="15" dirty="0">
                <a:solidFill>
                  <a:srgbClr val="455F51"/>
                </a:solidFill>
                <a:latin typeface="Calibri"/>
                <a:cs typeface="Calibri"/>
              </a:rPr>
              <a:t>d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  <a:p>
            <a:pPr marL="607060">
              <a:lnSpc>
                <a:spcPct val="100000"/>
              </a:lnSpc>
              <a:spcBef>
                <a:spcPts val="1739"/>
              </a:spcBef>
            </a:pPr>
            <a:r>
              <a:rPr sz="2400" spc="-385" dirty="0">
                <a:solidFill>
                  <a:srgbClr val="4D671B"/>
                </a:solidFill>
                <a:latin typeface="Segoe UI Symbol"/>
                <a:cs typeface="Segoe UI Symbol"/>
              </a:rPr>
              <a:t>🞄</a:t>
            </a:r>
            <a:r>
              <a:rPr sz="2400" spc="-330" dirty="0">
                <a:solidFill>
                  <a:srgbClr val="4D671B"/>
                </a:solidFill>
                <a:latin typeface="Segoe UI Symbol"/>
                <a:cs typeface="Segoe UI Symbol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All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modified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work products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are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 updated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and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stored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in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correct locations.</a:t>
            </a:r>
            <a:endParaRPr sz="2400">
              <a:latin typeface="Calibri"/>
              <a:cs typeface="Calibri"/>
            </a:endParaRPr>
          </a:p>
          <a:p>
            <a:pPr marL="826769" marR="5080" indent="-219710">
              <a:lnSpc>
                <a:spcPct val="150000"/>
              </a:lnSpc>
              <a:spcBef>
                <a:spcPts val="305"/>
              </a:spcBef>
              <a:tabLst>
                <a:tab pos="2556510" algn="l"/>
                <a:tab pos="4961890" algn="l"/>
                <a:tab pos="5713095" algn="l"/>
                <a:tab pos="6808470" algn="l"/>
                <a:tab pos="7729855" algn="l"/>
                <a:tab pos="8744585" algn="l"/>
                <a:tab pos="9686925" algn="l"/>
              </a:tabLst>
            </a:pPr>
            <a:r>
              <a:rPr sz="2400" spc="-385" dirty="0">
                <a:solidFill>
                  <a:srgbClr val="4D671B"/>
                </a:solidFill>
                <a:latin typeface="Segoe UI Symbol"/>
                <a:cs typeface="Segoe UI Symbol"/>
              </a:rPr>
              <a:t>🞄</a:t>
            </a:r>
            <a:r>
              <a:rPr sz="2400" spc="200" dirty="0">
                <a:solidFill>
                  <a:srgbClr val="4D671B"/>
                </a:solidFill>
                <a:latin typeface="Segoe UI Symbol"/>
                <a:cs typeface="Segoe UI Symbol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400" spc="45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relevant	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stakeholders</a:t>
            </a:r>
            <a:r>
              <a:rPr sz="2400" spc="47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have	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been	notified	of</a:t>
            </a:r>
            <a:r>
              <a:rPr sz="2400" spc="45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the	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change	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details	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and</a:t>
            </a:r>
            <a:r>
              <a:rPr sz="2400" spc="35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the </a:t>
            </a:r>
            <a:r>
              <a:rPr sz="2400" spc="-5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status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of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the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change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request.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77552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latin typeface="Calibri"/>
                <a:cs typeface="Calibri"/>
              </a:rPr>
              <a:t>A</a:t>
            </a:r>
            <a:r>
              <a:rPr b="1" spc="-20" dirty="0">
                <a:latin typeface="Calibri"/>
                <a:cs typeface="Calibri"/>
              </a:rPr>
              <a:t> </a:t>
            </a:r>
            <a:r>
              <a:rPr b="1" spc="-15" dirty="0">
                <a:latin typeface="Calibri"/>
                <a:cs typeface="Calibri"/>
              </a:rPr>
              <a:t>change</a:t>
            </a:r>
            <a:r>
              <a:rPr b="1" spc="5" dirty="0">
                <a:latin typeface="Calibri"/>
                <a:cs typeface="Calibri"/>
              </a:rPr>
              <a:t> </a:t>
            </a:r>
            <a:r>
              <a:rPr b="1" spc="-20" dirty="0">
                <a:latin typeface="Calibri"/>
                <a:cs typeface="Calibri"/>
              </a:rPr>
              <a:t>control</a:t>
            </a:r>
            <a:r>
              <a:rPr b="1" spc="15" dirty="0">
                <a:latin typeface="Calibri"/>
                <a:cs typeface="Calibri"/>
              </a:rPr>
              <a:t> </a:t>
            </a:r>
            <a:r>
              <a:rPr b="1" spc="-10" dirty="0">
                <a:latin typeface="Calibri"/>
                <a:cs typeface="Calibri"/>
              </a:rPr>
              <a:t>process</a:t>
            </a:r>
            <a:r>
              <a:rPr b="1" spc="5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description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8068" y="2174774"/>
            <a:ext cx="10706100" cy="4034790"/>
          </a:xfrm>
          <a:prstGeom prst="rect">
            <a:avLst/>
          </a:prstGeom>
        </p:spPr>
        <p:txBody>
          <a:bodyPr vert="horz" wrap="square" lIns="0" tIns="1778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400"/>
              </a:spcBef>
            </a:pPr>
            <a:r>
              <a:rPr sz="2600" b="1" dirty="0">
                <a:solidFill>
                  <a:srgbClr val="297C52"/>
                </a:solidFill>
                <a:latin typeface="Calibri"/>
                <a:cs typeface="Calibri"/>
              </a:rPr>
              <a:t>7.</a:t>
            </a:r>
            <a:r>
              <a:rPr sz="2600" b="1" spc="840" dirty="0">
                <a:solidFill>
                  <a:srgbClr val="297C52"/>
                </a:solidFill>
                <a:latin typeface="Calibri"/>
                <a:cs typeface="Calibri"/>
              </a:rPr>
              <a:t> </a:t>
            </a:r>
            <a:r>
              <a:rPr sz="2600" b="1" spc="-10" dirty="0">
                <a:solidFill>
                  <a:srgbClr val="455F51"/>
                </a:solidFill>
                <a:latin typeface="Calibri"/>
                <a:cs typeface="Calibri"/>
              </a:rPr>
              <a:t>Change</a:t>
            </a:r>
            <a:r>
              <a:rPr sz="2600" b="1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b="1" spc="-10" dirty="0">
                <a:solidFill>
                  <a:srgbClr val="455F51"/>
                </a:solidFill>
                <a:latin typeface="Calibri"/>
                <a:cs typeface="Calibri"/>
              </a:rPr>
              <a:t>control </a:t>
            </a:r>
            <a:r>
              <a:rPr sz="2600" b="1" spc="-15" dirty="0">
                <a:solidFill>
                  <a:srgbClr val="455F51"/>
                </a:solidFill>
                <a:latin typeface="Calibri"/>
                <a:cs typeface="Calibri"/>
              </a:rPr>
              <a:t>status</a:t>
            </a:r>
            <a:r>
              <a:rPr sz="2600" b="1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b="1" spc="-5" dirty="0">
                <a:solidFill>
                  <a:srgbClr val="455F51"/>
                </a:solidFill>
                <a:latin typeface="Calibri"/>
                <a:cs typeface="Calibri"/>
              </a:rPr>
              <a:t>reporting</a:t>
            </a:r>
            <a:endParaRPr sz="2600">
              <a:latin typeface="Calibri"/>
              <a:cs typeface="Calibri"/>
            </a:endParaRPr>
          </a:p>
          <a:p>
            <a:pPr marL="561340" marR="5715" indent="-247015" algn="just">
              <a:lnSpc>
                <a:spcPct val="130000"/>
              </a:lnSpc>
              <a:spcBef>
                <a:spcPts val="330"/>
              </a:spcBef>
            </a:pPr>
            <a:r>
              <a:rPr sz="2400" dirty="0">
                <a:solidFill>
                  <a:srgbClr val="497B29"/>
                </a:solidFill>
                <a:latin typeface="Georgia"/>
                <a:cs typeface="Georgia"/>
              </a:rPr>
              <a:t>▫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Identify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the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charts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and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reports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you’ll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use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to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 summarize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400" spc="54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contents</a:t>
            </a:r>
            <a:r>
              <a:rPr sz="2400" spc="5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of</a:t>
            </a:r>
            <a:r>
              <a:rPr sz="2400" spc="5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the 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change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database.</a:t>
            </a:r>
            <a:endParaRPr sz="2400">
              <a:latin typeface="Calibri"/>
              <a:cs typeface="Calibri"/>
            </a:endParaRPr>
          </a:p>
          <a:p>
            <a:pPr marL="561340" marR="5080" indent="-247015" algn="just">
              <a:lnSpc>
                <a:spcPct val="130000"/>
              </a:lnSpc>
              <a:spcBef>
                <a:spcPts val="305"/>
              </a:spcBef>
            </a:pPr>
            <a:r>
              <a:rPr sz="2400" dirty="0">
                <a:solidFill>
                  <a:srgbClr val="497B29"/>
                </a:solidFill>
                <a:latin typeface="Georgia"/>
                <a:cs typeface="Georgia"/>
              </a:rPr>
              <a:t>▫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These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charts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might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show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number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of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change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requests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in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each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state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as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a 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function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of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time,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or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trends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in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average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time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that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a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change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request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is 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unresolved.</a:t>
            </a:r>
            <a:endParaRPr sz="2400">
              <a:latin typeface="Calibri"/>
              <a:cs typeface="Calibri"/>
            </a:endParaRPr>
          </a:p>
          <a:p>
            <a:pPr marL="561340" marR="6985" indent="-247015" algn="just">
              <a:lnSpc>
                <a:spcPct val="130000"/>
              </a:lnSpc>
              <a:spcBef>
                <a:spcPts val="300"/>
              </a:spcBef>
            </a:pPr>
            <a:r>
              <a:rPr sz="2400" dirty="0">
                <a:solidFill>
                  <a:srgbClr val="497B29"/>
                </a:solidFill>
                <a:latin typeface="Georgia"/>
                <a:cs typeface="Georgia"/>
              </a:rPr>
              <a:t>▫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Describe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procedures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for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producing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charts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and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reports.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The</a:t>
            </a:r>
            <a:r>
              <a:rPr sz="2400" spc="5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project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manager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uses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these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reports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when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tracking</a:t>
            </a:r>
            <a:r>
              <a:rPr sz="2400" spc="-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project’s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status.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198755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Summa</a:t>
            </a:r>
            <a:r>
              <a:rPr spc="5" dirty="0"/>
              <a:t>r</a:t>
            </a:r>
            <a:r>
              <a:rPr spc="-5" dirty="0"/>
              <a:t>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34059" y="2408047"/>
            <a:ext cx="5588635" cy="23564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55600" algn="l"/>
              </a:tabLst>
            </a:pPr>
            <a:r>
              <a:rPr sz="2800" spc="-5" dirty="0">
                <a:solidFill>
                  <a:srgbClr val="297C52"/>
                </a:solidFill>
                <a:latin typeface="Arial"/>
                <a:cs typeface="Arial"/>
              </a:rPr>
              <a:t>•	</a:t>
            </a:r>
            <a:r>
              <a:rPr sz="2800" b="1" spc="-15" dirty="0">
                <a:solidFill>
                  <a:srgbClr val="455F51"/>
                </a:solidFill>
                <a:latin typeface="Calibri"/>
                <a:cs typeface="Calibri"/>
              </a:rPr>
              <a:t>Change</a:t>
            </a:r>
            <a:r>
              <a:rPr sz="2800" b="1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455F51"/>
                </a:solidFill>
                <a:latin typeface="Calibri"/>
                <a:cs typeface="Calibri"/>
              </a:rPr>
              <a:t>happens</a:t>
            </a:r>
            <a:endParaRPr sz="2800">
              <a:latin typeface="Calibri"/>
              <a:cs typeface="Calibri"/>
            </a:endParaRPr>
          </a:p>
          <a:p>
            <a:pPr marL="304800">
              <a:lnSpc>
                <a:spcPct val="100000"/>
              </a:lnSpc>
              <a:spcBef>
                <a:spcPts val="1914"/>
              </a:spcBef>
              <a:tabLst>
                <a:tab pos="648335" algn="l"/>
              </a:tabLst>
            </a:pPr>
            <a:r>
              <a:rPr sz="2600" dirty="0">
                <a:solidFill>
                  <a:srgbClr val="497B29"/>
                </a:solidFill>
                <a:latin typeface="Arial"/>
                <a:cs typeface="Arial"/>
              </a:rPr>
              <a:t>•	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Why</a:t>
            </a:r>
            <a:r>
              <a:rPr sz="2600" spc="-5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manage</a:t>
            </a:r>
            <a:r>
              <a:rPr sz="2600" spc="-4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changes?</a:t>
            </a:r>
            <a:endParaRPr sz="2600">
              <a:latin typeface="Calibri"/>
              <a:cs typeface="Calibri"/>
            </a:endParaRPr>
          </a:p>
          <a:p>
            <a:pPr marL="304800">
              <a:lnSpc>
                <a:spcPct val="100000"/>
              </a:lnSpc>
              <a:spcBef>
                <a:spcPts val="1860"/>
              </a:spcBef>
              <a:tabLst>
                <a:tab pos="648335" algn="l"/>
              </a:tabLst>
            </a:pPr>
            <a:r>
              <a:rPr sz="2600" dirty="0">
                <a:solidFill>
                  <a:srgbClr val="497B29"/>
                </a:solidFill>
                <a:latin typeface="Arial"/>
                <a:cs typeface="Arial"/>
              </a:rPr>
              <a:t>•	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Change</a:t>
            </a:r>
            <a:r>
              <a:rPr sz="2600" spc="-5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Control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Policy?</a:t>
            </a:r>
            <a:endParaRPr sz="2600">
              <a:latin typeface="Calibri"/>
              <a:cs typeface="Calibri"/>
            </a:endParaRPr>
          </a:p>
          <a:p>
            <a:pPr marL="304800">
              <a:lnSpc>
                <a:spcPct val="100000"/>
              </a:lnSpc>
              <a:spcBef>
                <a:spcPts val="1860"/>
              </a:spcBef>
              <a:tabLst>
                <a:tab pos="648335" algn="l"/>
              </a:tabLst>
            </a:pPr>
            <a:r>
              <a:rPr sz="2600" dirty="0">
                <a:solidFill>
                  <a:srgbClr val="497B29"/>
                </a:solidFill>
                <a:latin typeface="Arial"/>
                <a:cs typeface="Arial"/>
              </a:rPr>
              <a:t>•	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A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change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control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 process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description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16776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Co</a:t>
            </a:r>
            <a:r>
              <a:rPr spc="-30" dirty="0"/>
              <a:t>n</a:t>
            </a:r>
            <a:r>
              <a:rPr spc="-50" dirty="0"/>
              <a:t>t</a:t>
            </a:r>
            <a:r>
              <a:rPr spc="-5" dirty="0"/>
              <a:t>e</a:t>
            </a:r>
            <a:r>
              <a:rPr spc="-40" dirty="0"/>
              <a:t>n</a:t>
            </a:r>
            <a:r>
              <a:rPr spc="-5" dirty="0"/>
              <a:t>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34059" y="2408047"/>
            <a:ext cx="5588635" cy="23564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55600" algn="l"/>
              </a:tabLst>
            </a:pPr>
            <a:r>
              <a:rPr sz="2800" spc="-5" dirty="0">
                <a:solidFill>
                  <a:srgbClr val="297C52"/>
                </a:solidFill>
                <a:latin typeface="Arial"/>
                <a:cs typeface="Arial"/>
              </a:rPr>
              <a:t>•	</a:t>
            </a:r>
            <a:r>
              <a:rPr sz="2800" b="1" spc="-15" dirty="0">
                <a:solidFill>
                  <a:srgbClr val="455F51"/>
                </a:solidFill>
                <a:latin typeface="Calibri"/>
                <a:cs typeface="Calibri"/>
              </a:rPr>
              <a:t>Change</a:t>
            </a:r>
            <a:r>
              <a:rPr sz="2800" b="1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455F51"/>
                </a:solidFill>
                <a:latin typeface="Calibri"/>
                <a:cs typeface="Calibri"/>
              </a:rPr>
              <a:t>happens</a:t>
            </a:r>
            <a:endParaRPr sz="2800">
              <a:latin typeface="Calibri"/>
              <a:cs typeface="Calibri"/>
            </a:endParaRPr>
          </a:p>
          <a:p>
            <a:pPr marL="304800">
              <a:lnSpc>
                <a:spcPct val="100000"/>
              </a:lnSpc>
              <a:spcBef>
                <a:spcPts val="1914"/>
              </a:spcBef>
              <a:tabLst>
                <a:tab pos="648335" algn="l"/>
              </a:tabLst>
            </a:pPr>
            <a:r>
              <a:rPr sz="2600" dirty="0">
                <a:solidFill>
                  <a:srgbClr val="497B29"/>
                </a:solidFill>
                <a:latin typeface="Arial"/>
                <a:cs typeface="Arial"/>
              </a:rPr>
              <a:t>•	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Why</a:t>
            </a:r>
            <a:r>
              <a:rPr sz="2600" spc="-5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manage</a:t>
            </a:r>
            <a:r>
              <a:rPr sz="2600" spc="-4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changes?</a:t>
            </a:r>
            <a:endParaRPr sz="2600">
              <a:latin typeface="Calibri"/>
              <a:cs typeface="Calibri"/>
            </a:endParaRPr>
          </a:p>
          <a:p>
            <a:pPr marL="304800">
              <a:lnSpc>
                <a:spcPct val="100000"/>
              </a:lnSpc>
              <a:spcBef>
                <a:spcPts val="1860"/>
              </a:spcBef>
              <a:tabLst>
                <a:tab pos="648335" algn="l"/>
              </a:tabLst>
            </a:pPr>
            <a:r>
              <a:rPr sz="2600" dirty="0">
                <a:solidFill>
                  <a:srgbClr val="497B29"/>
                </a:solidFill>
                <a:latin typeface="Arial"/>
                <a:cs typeface="Arial"/>
              </a:rPr>
              <a:t>•	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Change</a:t>
            </a:r>
            <a:r>
              <a:rPr sz="2600" spc="-5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Control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Policy?</a:t>
            </a:r>
            <a:endParaRPr sz="2600">
              <a:latin typeface="Calibri"/>
              <a:cs typeface="Calibri"/>
            </a:endParaRPr>
          </a:p>
          <a:p>
            <a:pPr marL="304800">
              <a:lnSpc>
                <a:spcPct val="100000"/>
              </a:lnSpc>
              <a:spcBef>
                <a:spcPts val="1860"/>
              </a:spcBef>
              <a:tabLst>
                <a:tab pos="648335" algn="l"/>
              </a:tabLst>
            </a:pPr>
            <a:r>
              <a:rPr sz="2600" dirty="0">
                <a:solidFill>
                  <a:srgbClr val="497B29"/>
                </a:solidFill>
                <a:latin typeface="Arial"/>
                <a:cs typeface="Arial"/>
              </a:rPr>
              <a:t>•	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A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change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control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 process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description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62984" y="2763011"/>
            <a:ext cx="5150866" cy="48018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49237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30" dirty="0">
                <a:latin typeface="Calibri"/>
                <a:cs typeface="Calibri"/>
              </a:rPr>
              <a:t>Why</a:t>
            </a:r>
            <a:r>
              <a:rPr b="1" spc="-15" dirty="0">
                <a:latin typeface="Calibri"/>
                <a:cs typeface="Calibri"/>
              </a:rPr>
              <a:t> </a:t>
            </a:r>
            <a:r>
              <a:rPr b="1" spc="-20" dirty="0">
                <a:latin typeface="Calibri"/>
                <a:cs typeface="Calibri"/>
              </a:rPr>
              <a:t>Manage</a:t>
            </a:r>
            <a:r>
              <a:rPr b="1" spc="-5" dirty="0">
                <a:latin typeface="Calibri"/>
                <a:cs typeface="Calibri"/>
              </a:rPr>
              <a:t> </a:t>
            </a:r>
            <a:r>
              <a:rPr b="1" spc="-10" dirty="0">
                <a:latin typeface="Calibri"/>
                <a:cs typeface="Calibri"/>
              </a:rPr>
              <a:t>Changes?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8068" y="2194077"/>
            <a:ext cx="10706100" cy="3264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 algn="just">
              <a:lnSpc>
                <a:spcPct val="150000"/>
              </a:lnSpc>
              <a:spcBef>
                <a:spcPts val="100"/>
              </a:spcBef>
            </a:pPr>
            <a:r>
              <a:rPr sz="2800" spc="-5" dirty="0">
                <a:solidFill>
                  <a:srgbClr val="297C52"/>
                </a:solidFill>
                <a:latin typeface="Georgia"/>
                <a:cs typeface="Georgia"/>
              </a:rPr>
              <a:t>•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world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changes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as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development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 progresses: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new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455F51"/>
                </a:solidFill>
                <a:latin typeface="Calibri"/>
                <a:cs typeface="Calibri"/>
              </a:rPr>
              <a:t>market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opportunities arise,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regulations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and policies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change, 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and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business needs </a:t>
            </a:r>
            <a:r>
              <a:rPr sz="2800" spc="-6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evolve.</a:t>
            </a:r>
            <a:endParaRPr sz="2800">
              <a:latin typeface="Calibri"/>
              <a:cs typeface="Calibri"/>
            </a:endParaRPr>
          </a:p>
          <a:p>
            <a:pPr marL="268605" marR="6985" indent="-256540" algn="just">
              <a:lnSpc>
                <a:spcPct val="150100"/>
              </a:lnSpc>
              <a:spcBef>
                <a:spcPts val="295"/>
              </a:spcBef>
            </a:pPr>
            <a:r>
              <a:rPr sz="2800" spc="-5" dirty="0">
                <a:solidFill>
                  <a:srgbClr val="297C52"/>
                </a:solidFill>
                <a:latin typeface="Georgia"/>
                <a:cs typeface="Georgia"/>
              </a:rPr>
              <a:t>•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An </a:t>
            </a:r>
            <a:r>
              <a:rPr sz="2800" spc="-20" dirty="0">
                <a:solidFill>
                  <a:srgbClr val="455F51"/>
                </a:solidFill>
                <a:latin typeface="Calibri"/>
                <a:cs typeface="Calibri"/>
              </a:rPr>
              <a:t>effective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software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team can nimbly respond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to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necessary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changes so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that</a:t>
            </a:r>
            <a:r>
              <a:rPr sz="28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the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product</a:t>
            </a:r>
            <a:r>
              <a:rPr sz="2800" spc="5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they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build</a:t>
            </a:r>
            <a:r>
              <a:rPr sz="2800" spc="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provides</a:t>
            </a:r>
            <a:r>
              <a:rPr sz="2800" spc="3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timely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customer</a:t>
            </a:r>
            <a:r>
              <a:rPr sz="2800" spc="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value.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49237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30" dirty="0">
                <a:latin typeface="Calibri"/>
                <a:cs typeface="Calibri"/>
              </a:rPr>
              <a:t>Why</a:t>
            </a:r>
            <a:r>
              <a:rPr b="1" spc="-15" dirty="0">
                <a:latin typeface="Calibri"/>
                <a:cs typeface="Calibri"/>
              </a:rPr>
              <a:t> </a:t>
            </a:r>
            <a:r>
              <a:rPr b="1" spc="-20" dirty="0">
                <a:latin typeface="Calibri"/>
                <a:cs typeface="Calibri"/>
              </a:rPr>
              <a:t>Manage</a:t>
            </a:r>
            <a:r>
              <a:rPr b="1" spc="-5" dirty="0">
                <a:latin typeface="Calibri"/>
                <a:cs typeface="Calibri"/>
              </a:rPr>
              <a:t> </a:t>
            </a:r>
            <a:r>
              <a:rPr b="1" spc="-10" dirty="0">
                <a:latin typeface="Calibri"/>
                <a:cs typeface="Calibri"/>
              </a:rPr>
              <a:t>Changes?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8068" y="2222119"/>
            <a:ext cx="10706735" cy="3985895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268605" marR="5080" indent="-256540">
              <a:lnSpc>
                <a:spcPts val="2810"/>
              </a:lnSpc>
              <a:spcBef>
                <a:spcPts val="455"/>
              </a:spcBef>
              <a:tabLst>
                <a:tab pos="782320" algn="l"/>
                <a:tab pos="2586990" algn="l"/>
                <a:tab pos="3489325" algn="l"/>
                <a:tab pos="4598670" algn="l"/>
                <a:tab pos="5535930" algn="l"/>
                <a:tab pos="6997700" algn="l"/>
                <a:tab pos="7463155" algn="l"/>
                <a:tab pos="8791575" algn="l"/>
                <a:tab pos="10020300" algn="l"/>
              </a:tabLst>
            </a:pPr>
            <a:r>
              <a:rPr sz="2600" dirty="0">
                <a:solidFill>
                  <a:srgbClr val="297C52"/>
                </a:solidFill>
                <a:latin typeface="Georgia"/>
                <a:cs typeface="Georgia"/>
              </a:rPr>
              <a:t>• </a:t>
            </a:r>
            <a:r>
              <a:rPr sz="2600" spc="-260" dirty="0">
                <a:solidFill>
                  <a:srgbClr val="297C52"/>
                </a:solidFill>
                <a:latin typeface="Georgia"/>
                <a:cs typeface="Georgia"/>
              </a:rPr>
              <a:t> </a:t>
            </a:r>
            <a:r>
              <a:rPr sz="2600" spc="5" dirty="0">
                <a:solidFill>
                  <a:srgbClr val="455F51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n	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o</a:t>
            </a:r>
            <a:r>
              <a:rPr sz="2600" spc="-40" dirty="0">
                <a:solidFill>
                  <a:srgbClr val="455F51"/>
                </a:solidFill>
                <a:latin typeface="Calibri"/>
                <a:cs typeface="Calibri"/>
              </a:rPr>
              <a:t>r</a:t>
            </a:r>
            <a:r>
              <a:rPr sz="2600" spc="-50" dirty="0">
                <a:solidFill>
                  <a:srgbClr val="455F51"/>
                </a:solidFill>
                <a:latin typeface="Calibri"/>
                <a:cs typeface="Calibri"/>
              </a:rPr>
              <a:t>g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ani</a:t>
            </a:r>
            <a:r>
              <a:rPr sz="2600" spc="-55" dirty="0">
                <a:solidFill>
                  <a:srgbClr val="455F51"/>
                </a:solidFill>
                <a:latin typeface="Calibri"/>
                <a:cs typeface="Calibri"/>
              </a:rPr>
              <a:t>z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tion	th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a</a:t>
            </a:r>
            <a:r>
              <a:rPr sz="2600" spc="85" dirty="0">
                <a:solidFill>
                  <a:srgbClr val="455F51"/>
                </a:solidFill>
                <a:latin typeface="Calibri"/>
                <a:cs typeface="Calibri"/>
              </a:rPr>
              <a:t>t</a:t>
            </a:r>
            <a:r>
              <a:rPr sz="2600" spc="-160" dirty="0">
                <a:solidFill>
                  <a:srgbClr val="455F51"/>
                </a:solidFill>
                <a:latin typeface="Calibri"/>
                <a:cs typeface="Calibri"/>
              </a:rPr>
              <a:t>’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s	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s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erious	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a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bou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t	man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ging	its	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s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o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ft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w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a</a:t>
            </a:r>
            <a:r>
              <a:rPr sz="2600" spc="-35" dirty="0">
                <a:solidFill>
                  <a:srgbClr val="455F51"/>
                </a:solidFill>
                <a:latin typeface="Calibri"/>
                <a:cs typeface="Calibri"/>
              </a:rPr>
              <a:t>r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e	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p</a:t>
            </a:r>
            <a:r>
              <a:rPr sz="2600" spc="-35" dirty="0">
                <a:solidFill>
                  <a:srgbClr val="455F51"/>
                </a:solidFill>
                <a:latin typeface="Calibri"/>
                <a:cs typeface="Calibri"/>
              </a:rPr>
              <a:t>r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ojec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s	m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u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s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t 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ensure</a:t>
            </a:r>
            <a:r>
              <a:rPr sz="2600" spc="-5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that:</a:t>
            </a:r>
            <a:endParaRPr sz="2600">
              <a:latin typeface="Calibri"/>
              <a:cs typeface="Calibri"/>
            </a:endParaRPr>
          </a:p>
          <a:p>
            <a:pPr marL="561340" marR="8255" indent="-247015">
              <a:lnSpc>
                <a:spcPts val="2590"/>
              </a:lnSpc>
              <a:spcBef>
                <a:spcPts val="905"/>
              </a:spcBef>
              <a:tabLst>
                <a:tab pos="561340" algn="l"/>
                <a:tab pos="1967864" algn="l"/>
                <a:tab pos="3877945" algn="l"/>
                <a:tab pos="5120005" algn="l"/>
                <a:tab pos="5756910" algn="l"/>
                <a:tab pos="7508875" algn="l"/>
                <a:tab pos="8959215" algn="l"/>
                <a:tab pos="10005060" algn="l"/>
              </a:tabLst>
            </a:pPr>
            <a:r>
              <a:rPr sz="240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P</a:t>
            </a:r>
            <a:r>
              <a:rPr sz="2400" spc="-40" dirty="0">
                <a:solidFill>
                  <a:srgbClr val="455F51"/>
                </a:solidFill>
                <a:latin typeface="Calibri"/>
                <a:cs typeface="Calibri"/>
              </a:rPr>
              <a:t>r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op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o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se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d	</a:t>
            </a:r>
            <a:r>
              <a:rPr sz="2400" spc="-35" dirty="0">
                <a:solidFill>
                  <a:srgbClr val="455F51"/>
                </a:solidFill>
                <a:latin typeface="Calibri"/>
                <a:cs typeface="Calibri"/>
              </a:rPr>
              <a:t>r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equi</a:t>
            </a:r>
            <a:r>
              <a:rPr sz="2400" spc="-30" dirty="0">
                <a:solidFill>
                  <a:srgbClr val="455F51"/>
                </a:solidFill>
                <a:latin typeface="Calibri"/>
                <a:cs typeface="Calibri"/>
              </a:rPr>
              <a:t>r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em</a:t>
            </a:r>
            <a:r>
              <a:rPr sz="2400" spc="10" dirty="0">
                <a:solidFill>
                  <a:srgbClr val="455F51"/>
                </a:solidFill>
                <a:latin typeface="Calibri"/>
                <a:cs typeface="Calibri"/>
              </a:rPr>
              <a:t>e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ts	ch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a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n</a:t>
            </a:r>
            <a:r>
              <a:rPr sz="2400" spc="-30" dirty="0">
                <a:solidFill>
                  <a:srgbClr val="455F51"/>
                </a:solidFill>
                <a:latin typeface="Calibri"/>
                <a:cs typeface="Calibri"/>
              </a:rPr>
              <a:t>g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es	a</a:t>
            </a:r>
            <a:r>
              <a:rPr sz="2400" spc="-35" dirty="0">
                <a:solidFill>
                  <a:srgbClr val="455F51"/>
                </a:solidFill>
                <a:latin typeface="Calibri"/>
                <a:cs typeface="Calibri"/>
              </a:rPr>
              <a:t>r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e	tho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u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g</a:t>
            </a:r>
            <a:r>
              <a:rPr sz="2400" spc="-30" dirty="0">
                <a:solidFill>
                  <a:srgbClr val="455F51"/>
                </a:solidFill>
                <a:latin typeface="Calibri"/>
                <a:cs typeface="Calibri"/>
              </a:rPr>
              <a:t>h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tfully	e</a:t>
            </a:r>
            <a:r>
              <a:rPr sz="2400" spc="-50" dirty="0">
                <a:solidFill>
                  <a:srgbClr val="455F51"/>
                </a:solidFill>
                <a:latin typeface="Calibri"/>
                <a:cs typeface="Calibri"/>
              </a:rPr>
              <a:t>v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alu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a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ed	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b</a:t>
            </a:r>
            <a:r>
              <a:rPr sz="2400" spc="-35" dirty="0">
                <a:solidFill>
                  <a:srgbClr val="455F51"/>
                </a:solidFill>
                <a:latin typeface="Calibri"/>
                <a:cs typeface="Calibri"/>
              </a:rPr>
              <a:t>e</a:t>
            </a:r>
            <a:r>
              <a:rPr sz="2400" spc="-50" dirty="0">
                <a:solidFill>
                  <a:srgbClr val="455F51"/>
                </a:solidFill>
                <a:latin typeface="Calibri"/>
                <a:cs typeface="Calibri"/>
              </a:rPr>
              <a:t>f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o</a:t>
            </a:r>
            <a:r>
              <a:rPr sz="2400" spc="-40" dirty="0">
                <a:solidFill>
                  <a:srgbClr val="455F51"/>
                </a:solidFill>
                <a:latin typeface="Calibri"/>
                <a:cs typeface="Calibri"/>
              </a:rPr>
              <a:t>r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e	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being 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committed</a:t>
            </a:r>
            <a:r>
              <a:rPr sz="2400" spc="-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to.</a:t>
            </a:r>
            <a:endParaRPr sz="2400">
              <a:latin typeface="Calibri"/>
              <a:cs typeface="Calibri"/>
            </a:endParaRPr>
          </a:p>
          <a:p>
            <a:pPr marL="561340" marR="7620" indent="-247015">
              <a:lnSpc>
                <a:spcPts val="2590"/>
              </a:lnSpc>
              <a:spcBef>
                <a:spcPts val="905"/>
              </a:spcBef>
              <a:tabLst>
                <a:tab pos="561340" algn="l"/>
                <a:tab pos="2240915" algn="l"/>
                <a:tab pos="3752850" algn="l"/>
                <a:tab pos="4613910" algn="l"/>
                <a:tab pos="5939790" algn="l"/>
                <a:tab pos="7188834" algn="l"/>
                <a:tab pos="8517255" algn="l"/>
                <a:tab pos="9435465" algn="l"/>
              </a:tabLst>
            </a:pPr>
            <a:r>
              <a:rPr sz="240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App</a:t>
            </a:r>
            <a:r>
              <a:rPr sz="2400" spc="-35" dirty="0">
                <a:solidFill>
                  <a:srgbClr val="455F51"/>
                </a:solidFill>
                <a:latin typeface="Calibri"/>
                <a:cs typeface="Calibri"/>
              </a:rPr>
              <a:t>r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opri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at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e	individuals	ma</a:t>
            </a:r>
            <a:r>
              <a:rPr sz="2400" spc="-70" dirty="0">
                <a:solidFill>
                  <a:srgbClr val="455F51"/>
                </a:solidFill>
                <a:latin typeface="Calibri"/>
                <a:cs typeface="Calibri"/>
              </a:rPr>
              <a:t>k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e	i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n</a:t>
            </a:r>
            <a:r>
              <a:rPr sz="2400" spc="-50" dirty="0">
                <a:solidFill>
                  <a:srgbClr val="455F51"/>
                </a:solidFill>
                <a:latin typeface="Calibri"/>
                <a:cs typeface="Calibri"/>
              </a:rPr>
              <a:t>f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rm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e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d	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busines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s	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de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c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isi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o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s	about	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r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equ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e</a:t>
            </a:r>
            <a:r>
              <a:rPr sz="2400" spc="-30" dirty="0">
                <a:solidFill>
                  <a:srgbClr val="455F51"/>
                </a:solidFill>
                <a:latin typeface="Calibri"/>
                <a:cs typeface="Calibri"/>
              </a:rPr>
              <a:t>s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ed 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changes.</a:t>
            </a:r>
            <a:endParaRPr sz="2400">
              <a:latin typeface="Calibri"/>
              <a:cs typeface="Calibri"/>
            </a:endParaRPr>
          </a:p>
          <a:p>
            <a:pPr marL="314325">
              <a:lnSpc>
                <a:spcPct val="100000"/>
              </a:lnSpc>
              <a:spcBef>
                <a:spcPts val="575"/>
              </a:spcBef>
              <a:tabLst>
                <a:tab pos="561340" algn="l"/>
              </a:tabLst>
            </a:pPr>
            <a:r>
              <a:rPr sz="240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Change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activity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is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made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visible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to affected stakeholders.</a:t>
            </a:r>
            <a:endParaRPr sz="2400">
              <a:latin typeface="Calibri"/>
              <a:cs typeface="Calibri"/>
            </a:endParaRPr>
          </a:p>
          <a:p>
            <a:pPr marL="314325">
              <a:lnSpc>
                <a:spcPct val="100000"/>
              </a:lnSpc>
              <a:spcBef>
                <a:spcPts val="615"/>
              </a:spcBef>
              <a:tabLst>
                <a:tab pos="561340" algn="l"/>
              </a:tabLst>
            </a:pPr>
            <a:r>
              <a:rPr sz="240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Approved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changes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are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communicated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to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all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affected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participants.</a:t>
            </a:r>
            <a:endParaRPr sz="2400">
              <a:latin typeface="Calibri"/>
              <a:cs typeface="Calibri"/>
            </a:endParaRPr>
          </a:p>
          <a:p>
            <a:pPr marL="561340" marR="8255" indent="-247015">
              <a:lnSpc>
                <a:spcPts val="2590"/>
              </a:lnSpc>
              <a:spcBef>
                <a:spcPts val="940"/>
              </a:spcBef>
              <a:tabLst>
                <a:tab pos="561340" algn="l"/>
                <a:tab pos="1175385" algn="l"/>
                <a:tab pos="2208530" algn="l"/>
                <a:tab pos="3919220" algn="l"/>
                <a:tab pos="5748020" algn="l"/>
                <a:tab pos="6907530" algn="l"/>
                <a:tab pos="7292340" algn="l"/>
                <a:tab pos="7592695" algn="l"/>
                <a:tab pos="9006840" algn="l"/>
                <a:tab pos="9625965" algn="l"/>
              </a:tabLst>
            </a:pPr>
            <a:r>
              <a:rPr sz="240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Th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e	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p</a:t>
            </a:r>
            <a:r>
              <a:rPr sz="2400" spc="-35" dirty="0">
                <a:solidFill>
                  <a:srgbClr val="455F51"/>
                </a:solidFill>
                <a:latin typeface="Calibri"/>
                <a:cs typeface="Calibri"/>
              </a:rPr>
              <a:t>r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ojec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	in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c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orp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o</a:t>
            </a:r>
            <a:r>
              <a:rPr sz="2400" spc="-45" dirty="0">
                <a:solidFill>
                  <a:srgbClr val="455F51"/>
                </a:solidFill>
                <a:latin typeface="Calibri"/>
                <a:cs typeface="Calibri"/>
              </a:rPr>
              <a:t>r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a</a:t>
            </a:r>
            <a:r>
              <a:rPr sz="2400" spc="-40" dirty="0">
                <a:solidFill>
                  <a:srgbClr val="455F51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es	</a:t>
            </a:r>
            <a:r>
              <a:rPr sz="2400" spc="-35" dirty="0">
                <a:solidFill>
                  <a:srgbClr val="455F51"/>
                </a:solidFill>
                <a:latin typeface="Calibri"/>
                <a:cs typeface="Calibri"/>
              </a:rPr>
              <a:t>r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equi</a:t>
            </a:r>
            <a:r>
              <a:rPr sz="2400" spc="-30" dirty="0">
                <a:solidFill>
                  <a:srgbClr val="455F51"/>
                </a:solidFill>
                <a:latin typeface="Calibri"/>
                <a:cs typeface="Calibri"/>
              </a:rPr>
              <a:t>r</a:t>
            </a:r>
            <a:r>
              <a:rPr sz="2400" spc="15" dirty="0">
                <a:solidFill>
                  <a:srgbClr val="455F51"/>
                </a:solidFill>
                <a:latin typeface="Calibri"/>
                <a:cs typeface="Calibri"/>
              </a:rPr>
              <a:t>e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me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ts	ch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a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n</a:t>
            </a:r>
            <a:r>
              <a:rPr sz="2400" spc="-30" dirty="0">
                <a:solidFill>
                  <a:srgbClr val="455F51"/>
                </a:solidFill>
                <a:latin typeface="Calibri"/>
                <a:cs typeface="Calibri"/>
              </a:rPr>
              <a:t>g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es	in	a	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co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nsi</a:t>
            </a:r>
            <a:r>
              <a:rPr sz="2400" spc="-30" dirty="0">
                <a:solidFill>
                  <a:srgbClr val="455F51"/>
                </a:solidFill>
                <a:latin typeface="Calibri"/>
                <a:cs typeface="Calibri"/>
              </a:rPr>
              <a:t>s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e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	a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d	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e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f</a:t>
            </a:r>
            <a:r>
              <a:rPr sz="2400" spc="-65" dirty="0">
                <a:solidFill>
                  <a:srgbClr val="455F51"/>
                </a:solidFill>
                <a:latin typeface="Calibri"/>
                <a:cs typeface="Calibri"/>
              </a:rPr>
              <a:t>f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e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c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ti</a:t>
            </a:r>
            <a:r>
              <a:rPr sz="2400" spc="-30" dirty="0">
                <a:solidFill>
                  <a:srgbClr val="455F51"/>
                </a:solidFill>
                <a:latin typeface="Calibri"/>
                <a:cs typeface="Calibri"/>
              </a:rPr>
              <a:t>v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e 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fashion.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69461" y="2763011"/>
            <a:ext cx="3427857" cy="480187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181088" y="2763011"/>
            <a:ext cx="1535811" cy="47967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46075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15" dirty="0">
                <a:latin typeface="Calibri"/>
                <a:cs typeface="Calibri"/>
              </a:rPr>
              <a:t>Change</a:t>
            </a:r>
            <a:r>
              <a:rPr b="1" spc="-5" dirty="0">
                <a:latin typeface="Calibri"/>
                <a:cs typeface="Calibri"/>
              </a:rPr>
              <a:t> </a:t>
            </a:r>
            <a:r>
              <a:rPr b="1" spc="-20" dirty="0">
                <a:latin typeface="Calibri"/>
                <a:cs typeface="Calibri"/>
              </a:rPr>
              <a:t>Control</a:t>
            </a:r>
            <a:r>
              <a:rPr b="1" spc="-15" dirty="0">
                <a:latin typeface="Calibri"/>
                <a:cs typeface="Calibri"/>
              </a:rPr>
              <a:t> Policy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8068" y="2194077"/>
            <a:ext cx="10704195" cy="3264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 algn="just">
              <a:lnSpc>
                <a:spcPct val="150000"/>
              </a:lnSpc>
              <a:spcBef>
                <a:spcPts val="100"/>
              </a:spcBef>
            </a:pPr>
            <a:r>
              <a:rPr sz="2800" spc="-5" dirty="0">
                <a:solidFill>
                  <a:srgbClr val="297C52"/>
                </a:solidFill>
                <a:latin typeface="Georgia"/>
                <a:cs typeface="Georgia"/>
              </a:rPr>
              <a:t>•</a:t>
            </a:r>
            <a:r>
              <a:rPr sz="2800" spc="250" dirty="0">
                <a:solidFill>
                  <a:srgbClr val="297C52"/>
                </a:solidFill>
                <a:latin typeface="Georgia"/>
                <a:cs typeface="Georgia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Management</a:t>
            </a:r>
            <a:r>
              <a:rPr sz="2800" spc="28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should</a:t>
            </a:r>
            <a:r>
              <a:rPr sz="2800" spc="27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communicate</a:t>
            </a:r>
            <a:r>
              <a:rPr sz="2800" spc="28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</a:t>
            </a:r>
            <a:r>
              <a:rPr sz="2800" spc="27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policy</a:t>
            </a:r>
            <a:r>
              <a:rPr sz="2800" spc="27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that</a:t>
            </a:r>
            <a:r>
              <a:rPr sz="2800" spc="28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455F51"/>
                </a:solidFill>
                <a:latin typeface="Calibri"/>
                <a:cs typeface="Calibri"/>
              </a:rPr>
              <a:t>states</a:t>
            </a:r>
            <a:r>
              <a:rPr sz="2800" spc="27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its</a:t>
            </a:r>
            <a:r>
              <a:rPr sz="2800" spc="28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expectations </a:t>
            </a:r>
            <a:r>
              <a:rPr sz="2800" spc="-6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of</a:t>
            </a:r>
            <a:r>
              <a:rPr sz="2800" spc="54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how</a:t>
            </a:r>
            <a:r>
              <a:rPr sz="2800" spc="55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project</a:t>
            </a:r>
            <a:r>
              <a:rPr sz="2800" spc="56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teams</a:t>
            </a:r>
            <a:r>
              <a:rPr sz="2800" spc="55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will</a:t>
            </a:r>
            <a:r>
              <a:rPr sz="2800" spc="55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handle</a:t>
            </a:r>
            <a:r>
              <a:rPr sz="2800" spc="56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proposed</a:t>
            </a:r>
            <a:r>
              <a:rPr sz="2800" spc="56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changes</a:t>
            </a:r>
            <a:r>
              <a:rPr sz="2800" spc="54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in</a:t>
            </a:r>
            <a:r>
              <a:rPr sz="2800" spc="54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requirements </a:t>
            </a:r>
            <a:r>
              <a:rPr sz="2800" spc="-6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and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all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other</a:t>
            </a:r>
            <a:r>
              <a:rPr sz="2800" spc="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significant</a:t>
            </a:r>
            <a:r>
              <a:rPr sz="2800" spc="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project</a:t>
            </a:r>
            <a:r>
              <a:rPr sz="2800" spc="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artifacts.</a:t>
            </a:r>
            <a:endParaRPr sz="2800">
              <a:latin typeface="Calibri"/>
              <a:cs typeface="Calibri"/>
            </a:endParaRPr>
          </a:p>
          <a:p>
            <a:pPr marL="268605" marR="5080" indent="-256540" algn="just">
              <a:lnSpc>
                <a:spcPct val="150100"/>
              </a:lnSpc>
              <a:spcBef>
                <a:spcPts val="295"/>
              </a:spcBef>
            </a:pPr>
            <a:r>
              <a:rPr sz="2800" spc="-5" dirty="0">
                <a:solidFill>
                  <a:srgbClr val="297C52"/>
                </a:solidFill>
                <a:latin typeface="Georgia"/>
                <a:cs typeface="Georgia"/>
              </a:rPr>
              <a:t>•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Policies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455F51"/>
                </a:solidFill>
                <a:latin typeface="Calibri"/>
                <a:cs typeface="Calibri"/>
              </a:rPr>
              <a:t>are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meaningful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only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if</a:t>
            </a:r>
            <a:r>
              <a:rPr sz="28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they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455F51"/>
                </a:solidFill>
                <a:latin typeface="Calibri"/>
                <a:cs typeface="Calibri"/>
              </a:rPr>
              <a:t>are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 realistic,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add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value,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and</a:t>
            </a:r>
            <a:r>
              <a:rPr sz="28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455F51"/>
                </a:solidFill>
                <a:latin typeface="Calibri"/>
                <a:cs typeface="Calibri"/>
              </a:rPr>
              <a:t>are </a:t>
            </a:r>
            <a:r>
              <a:rPr sz="2800" spc="-6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455F51"/>
                </a:solidFill>
                <a:latin typeface="Calibri"/>
                <a:cs typeface="Calibri"/>
              </a:rPr>
              <a:t>enforced.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46075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15" dirty="0">
                <a:latin typeface="Calibri"/>
                <a:cs typeface="Calibri"/>
              </a:rPr>
              <a:t>Change</a:t>
            </a:r>
            <a:r>
              <a:rPr b="1" spc="-5" dirty="0">
                <a:latin typeface="Calibri"/>
                <a:cs typeface="Calibri"/>
              </a:rPr>
              <a:t> </a:t>
            </a:r>
            <a:r>
              <a:rPr b="1" spc="-20" dirty="0">
                <a:latin typeface="Calibri"/>
                <a:cs typeface="Calibri"/>
              </a:rPr>
              <a:t>Control</a:t>
            </a:r>
            <a:r>
              <a:rPr b="1" spc="-15" dirty="0">
                <a:latin typeface="Calibri"/>
                <a:cs typeface="Calibri"/>
              </a:rPr>
              <a:t> Policy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3189">
              <a:lnSpc>
                <a:spcPct val="100000"/>
              </a:lnSpc>
              <a:spcBef>
                <a:spcPts val="105"/>
              </a:spcBef>
            </a:pPr>
            <a:r>
              <a:rPr sz="2600" b="0" dirty="0">
                <a:solidFill>
                  <a:srgbClr val="297C52"/>
                </a:solidFill>
                <a:latin typeface="Georgia"/>
                <a:cs typeface="Georgia"/>
              </a:rPr>
              <a:t>•</a:t>
            </a:r>
            <a:r>
              <a:rPr sz="2600" b="0" spc="370" dirty="0">
                <a:solidFill>
                  <a:srgbClr val="297C52"/>
                </a:solidFill>
                <a:latin typeface="Georgia"/>
                <a:cs typeface="Georgia"/>
              </a:rPr>
              <a:t> </a:t>
            </a:r>
            <a:r>
              <a:rPr sz="2600" b="0" spc="-5" dirty="0">
                <a:latin typeface="Calibri"/>
                <a:cs typeface="Calibri"/>
              </a:rPr>
              <a:t>The</a:t>
            </a:r>
            <a:r>
              <a:rPr sz="2600" b="0" spc="-20" dirty="0">
                <a:latin typeface="Calibri"/>
                <a:cs typeface="Calibri"/>
              </a:rPr>
              <a:t> </a:t>
            </a:r>
            <a:r>
              <a:rPr sz="2600" b="0" spc="-10" dirty="0">
                <a:latin typeface="Calibri"/>
                <a:cs typeface="Calibri"/>
              </a:rPr>
              <a:t>following</a:t>
            </a:r>
            <a:r>
              <a:rPr sz="2600" b="0" spc="10" dirty="0">
                <a:latin typeface="Calibri"/>
                <a:cs typeface="Calibri"/>
              </a:rPr>
              <a:t> </a:t>
            </a:r>
            <a:r>
              <a:rPr sz="2600" b="0" spc="-5" dirty="0">
                <a:latin typeface="Calibri"/>
                <a:cs typeface="Calibri"/>
              </a:rPr>
              <a:t>change</a:t>
            </a:r>
            <a:r>
              <a:rPr sz="2600" b="0" spc="-10" dirty="0">
                <a:latin typeface="Calibri"/>
                <a:cs typeface="Calibri"/>
              </a:rPr>
              <a:t> </a:t>
            </a:r>
            <a:r>
              <a:rPr sz="2600" b="0" spc="-15" dirty="0">
                <a:latin typeface="Calibri"/>
                <a:cs typeface="Calibri"/>
              </a:rPr>
              <a:t>control</a:t>
            </a:r>
            <a:r>
              <a:rPr sz="2600" b="0" spc="-5" dirty="0">
                <a:latin typeface="Calibri"/>
                <a:cs typeface="Calibri"/>
              </a:rPr>
              <a:t> policy </a:t>
            </a:r>
            <a:r>
              <a:rPr sz="2600" b="0" spc="-15" dirty="0">
                <a:latin typeface="Calibri"/>
                <a:cs typeface="Calibri"/>
              </a:rPr>
              <a:t>statements</a:t>
            </a:r>
            <a:r>
              <a:rPr sz="2600" b="0" spc="-30" dirty="0">
                <a:latin typeface="Calibri"/>
                <a:cs typeface="Calibri"/>
              </a:rPr>
              <a:t> </a:t>
            </a:r>
            <a:r>
              <a:rPr sz="2600" b="0" spc="-10" dirty="0">
                <a:latin typeface="Calibri"/>
                <a:cs typeface="Calibri"/>
              </a:rPr>
              <a:t>can </a:t>
            </a:r>
            <a:r>
              <a:rPr sz="2600" b="0" spc="-5" dirty="0">
                <a:latin typeface="Calibri"/>
                <a:cs typeface="Calibri"/>
              </a:rPr>
              <a:t>be</a:t>
            </a:r>
            <a:r>
              <a:rPr sz="2600" b="0" spc="-10" dirty="0">
                <a:latin typeface="Calibri"/>
                <a:cs typeface="Calibri"/>
              </a:rPr>
              <a:t> </a:t>
            </a:r>
            <a:r>
              <a:rPr sz="2600" b="0" spc="-5" dirty="0">
                <a:latin typeface="Calibri"/>
                <a:cs typeface="Calibri"/>
              </a:rPr>
              <a:t>helpful:</a:t>
            </a:r>
            <a:endParaRPr sz="2600">
              <a:latin typeface="Calibri"/>
              <a:cs typeface="Calibri"/>
            </a:endParaRPr>
          </a:p>
          <a:p>
            <a:pPr marL="671830" marR="858519" indent="-247015">
              <a:lnSpc>
                <a:spcPct val="150100"/>
              </a:lnSpc>
              <a:spcBef>
                <a:spcPts val="340"/>
              </a:spcBef>
              <a:tabLst>
                <a:tab pos="672465" algn="l"/>
              </a:tabLst>
            </a:pPr>
            <a:r>
              <a:rPr sz="2400" b="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400" b="0" dirty="0">
                <a:latin typeface="Calibri"/>
                <a:cs typeface="Calibri"/>
              </a:rPr>
              <a:t>All </a:t>
            </a:r>
            <a:r>
              <a:rPr sz="2400" b="0" spc="-5" dirty="0">
                <a:latin typeface="Calibri"/>
                <a:cs typeface="Calibri"/>
              </a:rPr>
              <a:t>changes </a:t>
            </a:r>
            <a:r>
              <a:rPr sz="2400" b="0" spc="-10" dirty="0">
                <a:latin typeface="Calibri"/>
                <a:cs typeface="Calibri"/>
              </a:rPr>
              <a:t>must </a:t>
            </a:r>
            <a:r>
              <a:rPr sz="2400" b="0" spc="-15" dirty="0">
                <a:latin typeface="Calibri"/>
                <a:cs typeface="Calibri"/>
              </a:rPr>
              <a:t>follow </a:t>
            </a:r>
            <a:r>
              <a:rPr sz="2400" b="0" dirty="0">
                <a:latin typeface="Calibri"/>
                <a:cs typeface="Calibri"/>
              </a:rPr>
              <a:t>the </a:t>
            </a:r>
            <a:r>
              <a:rPr sz="2400" b="0" spc="-10" dirty="0">
                <a:latin typeface="Calibri"/>
                <a:cs typeface="Calibri"/>
              </a:rPr>
              <a:t>process. </a:t>
            </a:r>
            <a:r>
              <a:rPr sz="2400" b="0" dirty="0">
                <a:latin typeface="Calibri"/>
                <a:cs typeface="Calibri"/>
              </a:rPr>
              <a:t>If a </a:t>
            </a:r>
            <a:r>
              <a:rPr sz="2400" b="0" spc="-5" dirty="0">
                <a:latin typeface="Calibri"/>
                <a:cs typeface="Calibri"/>
              </a:rPr>
              <a:t>change </a:t>
            </a:r>
            <a:r>
              <a:rPr sz="2400" b="0" spc="-10" dirty="0">
                <a:latin typeface="Calibri"/>
                <a:cs typeface="Calibri"/>
              </a:rPr>
              <a:t>request </a:t>
            </a:r>
            <a:r>
              <a:rPr sz="2400" b="0" dirty="0">
                <a:latin typeface="Calibri"/>
                <a:cs typeface="Calibri"/>
              </a:rPr>
              <a:t>is </a:t>
            </a:r>
            <a:r>
              <a:rPr sz="2400" b="0" spc="-10" dirty="0">
                <a:latin typeface="Calibri"/>
                <a:cs typeface="Calibri"/>
              </a:rPr>
              <a:t>not submitted </a:t>
            </a:r>
            <a:r>
              <a:rPr sz="2400" b="0" dirty="0">
                <a:latin typeface="Calibri"/>
                <a:cs typeface="Calibri"/>
              </a:rPr>
              <a:t>in </a:t>
            </a:r>
            <a:r>
              <a:rPr sz="2400" b="0" spc="-530" dirty="0">
                <a:latin typeface="Calibri"/>
                <a:cs typeface="Calibri"/>
              </a:rPr>
              <a:t> </a:t>
            </a:r>
            <a:r>
              <a:rPr sz="2400" b="0" spc="-10" dirty="0">
                <a:latin typeface="Calibri"/>
                <a:cs typeface="Calibri"/>
              </a:rPr>
              <a:t>accordance</a:t>
            </a:r>
            <a:r>
              <a:rPr sz="2400" b="0" spc="-15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with</a:t>
            </a:r>
            <a:r>
              <a:rPr sz="2400" b="0" spc="-15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this</a:t>
            </a:r>
            <a:r>
              <a:rPr sz="2400" b="0" spc="-20" dirty="0">
                <a:latin typeface="Calibri"/>
                <a:cs typeface="Calibri"/>
              </a:rPr>
              <a:t> </a:t>
            </a:r>
            <a:r>
              <a:rPr sz="2400" b="0" spc="-10" dirty="0">
                <a:latin typeface="Calibri"/>
                <a:cs typeface="Calibri"/>
              </a:rPr>
              <a:t>process,</a:t>
            </a:r>
            <a:r>
              <a:rPr sz="2400" b="0" spc="-5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it</a:t>
            </a:r>
            <a:r>
              <a:rPr sz="2400" b="0" spc="-15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will</a:t>
            </a:r>
            <a:r>
              <a:rPr sz="2400" b="0" spc="-15" dirty="0">
                <a:latin typeface="Calibri"/>
                <a:cs typeface="Calibri"/>
              </a:rPr>
              <a:t> </a:t>
            </a:r>
            <a:r>
              <a:rPr sz="2400" b="0" spc="-5" dirty="0">
                <a:latin typeface="Calibri"/>
                <a:cs typeface="Calibri"/>
              </a:rPr>
              <a:t>not</a:t>
            </a:r>
            <a:r>
              <a:rPr sz="2400" b="0" spc="-15" dirty="0">
                <a:latin typeface="Calibri"/>
                <a:cs typeface="Calibri"/>
              </a:rPr>
              <a:t> </a:t>
            </a:r>
            <a:r>
              <a:rPr sz="2400" b="0" spc="-5" dirty="0">
                <a:latin typeface="Calibri"/>
                <a:cs typeface="Calibri"/>
              </a:rPr>
              <a:t>be considered.</a:t>
            </a:r>
            <a:endParaRPr sz="2400">
              <a:latin typeface="Calibri"/>
              <a:cs typeface="Calibri"/>
            </a:endParaRPr>
          </a:p>
          <a:p>
            <a:pPr marL="671830" marR="853440" indent="-247015">
              <a:lnSpc>
                <a:spcPct val="150000"/>
              </a:lnSpc>
              <a:spcBef>
                <a:spcPts val="300"/>
              </a:spcBef>
              <a:tabLst>
                <a:tab pos="672465" algn="l"/>
              </a:tabLst>
            </a:pPr>
            <a:r>
              <a:rPr sz="2400" b="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400" b="0" dirty="0">
                <a:latin typeface="Calibri"/>
                <a:cs typeface="Calibri"/>
              </a:rPr>
              <a:t>No </a:t>
            </a:r>
            <a:r>
              <a:rPr sz="2400" b="0" spc="-5" dirty="0">
                <a:latin typeface="Calibri"/>
                <a:cs typeface="Calibri"/>
              </a:rPr>
              <a:t>design or implementation </a:t>
            </a:r>
            <a:r>
              <a:rPr sz="2400" b="0" spc="-10" dirty="0">
                <a:latin typeface="Calibri"/>
                <a:cs typeface="Calibri"/>
              </a:rPr>
              <a:t>work </a:t>
            </a:r>
            <a:r>
              <a:rPr sz="2400" b="0" spc="-5" dirty="0">
                <a:latin typeface="Calibri"/>
                <a:cs typeface="Calibri"/>
              </a:rPr>
              <a:t>other </a:t>
            </a:r>
            <a:r>
              <a:rPr sz="2400" b="0" dirty="0">
                <a:latin typeface="Calibri"/>
                <a:cs typeface="Calibri"/>
              </a:rPr>
              <a:t>than </a:t>
            </a:r>
            <a:r>
              <a:rPr sz="2400" b="0" spc="-10" dirty="0">
                <a:latin typeface="Calibri"/>
                <a:cs typeface="Calibri"/>
              </a:rPr>
              <a:t>feasibility </a:t>
            </a:r>
            <a:r>
              <a:rPr sz="2400" b="0" spc="-15" dirty="0">
                <a:latin typeface="Calibri"/>
                <a:cs typeface="Calibri"/>
              </a:rPr>
              <a:t>exploration </a:t>
            </a:r>
            <a:r>
              <a:rPr sz="2400" b="0" dirty="0">
                <a:latin typeface="Calibri"/>
                <a:cs typeface="Calibri"/>
              </a:rPr>
              <a:t>will </a:t>
            </a:r>
            <a:r>
              <a:rPr sz="2400" b="0" spc="-5" dirty="0">
                <a:latin typeface="Calibri"/>
                <a:cs typeface="Calibri"/>
              </a:rPr>
              <a:t>be </a:t>
            </a:r>
            <a:r>
              <a:rPr sz="2400" b="0" spc="-530" dirty="0">
                <a:latin typeface="Calibri"/>
                <a:cs typeface="Calibri"/>
              </a:rPr>
              <a:t> </a:t>
            </a:r>
            <a:r>
              <a:rPr sz="2400" b="0" spc="-10" dirty="0">
                <a:latin typeface="Calibri"/>
                <a:cs typeface="Calibri"/>
              </a:rPr>
              <a:t>performed</a:t>
            </a:r>
            <a:r>
              <a:rPr sz="2400" b="0" spc="-5" dirty="0">
                <a:latin typeface="Calibri"/>
                <a:cs typeface="Calibri"/>
              </a:rPr>
              <a:t> </a:t>
            </a:r>
            <a:r>
              <a:rPr sz="2400" b="0" spc="-10" dirty="0">
                <a:latin typeface="Calibri"/>
                <a:cs typeface="Calibri"/>
              </a:rPr>
              <a:t>on</a:t>
            </a:r>
            <a:r>
              <a:rPr sz="2400" b="0" spc="-5" dirty="0">
                <a:latin typeface="Calibri"/>
                <a:cs typeface="Calibri"/>
              </a:rPr>
              <a:t> </a:t>
            </a:r>
            <a:r>
              <a:rPr sz="2400" b="0" spc="-15" dirty="0">
                <a:latin typeface="Calibri"/>
                <a:cs typeface="Calibri"/>
              </a:rPr>
              <a:t>unapproved</a:t>
            </a:r>
            <a:r>
              <a:rPr sz="2400" b="0" spc="10" dirty="0">
                <a:latin typeface="Calibri"/>
                <a:cs typeface="Calibri"/>
              </a:rPr>
              <a:t> </a:t>
            </a:r>
            <a:r>
              <a:rPr sz="2400" b="0" spc="-5" dirty="0">
                <a:latin typeface="Calibri"/>
                <a:cs typeface="Calibri"/>
              </a:rPr>
              <a:t>changes.</a:t>
            </a:r>
            <a:endParaRPr sz="2400">
              <a:latin typeface="Calibri"/>
              <a:cs typeface="Calibri"/>
            </a:endParaRPr>
          </a:p>
          <a:p>
            <a:pPr marL="671830" marR="5080" indent="-247015">
              <a:lnSpc>
                <a:spcPct val="160000"/>
              </a:lnSpc>
              <a:spcBef>
                <a:spcPts val="229"/>
              </a:spcBef>
              <a:tabLst>
                <a:tab pos="672465" algn="l"/>
              </a:tabLst>
            </a:pPr>
            <a:r>
              <a:rPr sz="2400" b="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400" b="0" spc="-5" dirty="0">
                <a:latin typeface="Calibri"/>
                <a:cs typeface="Calibri"/>
              </a:rPr>
              <a:t>Simply</a:t>
            </a:r>
            <a:r>
              <a:rPr sz="2400" b="0" spc="50" dirty="0">
                <a:latin typeface="Calibri"/>
                <a:cs typeface="Calibri"/>
              </a:rPr>
              <a:t> </a:t>
            </a:r>
            <a:r>
              <a:rPr sz="2400" b="0" spc="-10" dirty="0">
                <a:latin typeface="Calibri"/>
                <a:cs typeface="Calibri"/>
              </a:rPr>
              <a:t>requesting</a:t>
            </a:r>
            <a:r>
              <a:rPr sz="2400" b="0" spc="50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a</a:t>
            </a:r>
            <a:r>
              <a:rPr sz="2400" b="0" spc="35" dirty="0">
                <a:latin typeface="Calibri"/>
                <a:cs typeface="Calibri"/>
              </a:rPr>
              <a:t> </a:t>
            </a:r>
            <a:r>
              <a:rPr sz="2400" b="0" spc="-10" dirty="0">
                <a:latin typeface="Calibri"/>
                <a:cs typeface="Calibri"/>
              </a:rPr>
              <a:t>change</a:t>
            </a:r>
            <a:r>
              <a:rPr sz="2400" b="0" spc="50" dirty="0">
                <a:latin typeface="Calibri"/>
                <a:cs typeface="Calibri"/>
              </a:rPr>
              <a:t> </a:t>
            </a:r>
            <a:r>
              <a:rPr sz="2400" b="0" spc="-5" dirty="0">
                <a:latin typeface="Calibri"/>
                <a:cs typeface="Calibri"/>
              </a:rPr>
              <a:t>does</a:t>
            </a:r>
            <a:r>
              <a:rPr sz="2400" b="0" spc="45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not</a:t>
            </a:r>
            <a:r>
              <a:rPr sz="2400" b="0" spc="45" dirty="0">
                <a:latin typeface="Calibri"/>
                <a:cs typeface="Calibri"/>
              </a:rPr>
              <a:t> </a:t>
            </a:r>
            <a:r>
              <a:rPr sz="2400" b="0" spc="-15" dirty="0">
                <a:latin typeface="Calibri"/>
                <a:cs typeface="Calibri"/>
              </a:rPr>
              <a:t>guarantee</a:t>
            </a:r>
            <a:r>
              <a:rPr sz="2400" b="0" spc="45" dirty="0">
                <a:latin typeface="Calibri"/>
                <a:cs typeface="Calibri"/>
              </a:rPr>
              <a:t> </a:t>
            </a:r>
            <a:r>
              <a:rPr sz="2400" b="0" spc="-10" dirty="0">
                <a:latin typeface="Calibri"/>
                <a:cs typeface="Calibri"/>
              </a:rPr>
              <a:t>that</a:t>
            </a:r>
            <a:r>
              <a:rPr sz="2400" b="0" spc="45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it</a:t>
            </a:r>
            <a:r>
              <a:rPr sz="2400" b="0" spc="35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will</a:t>
            </a:r>
            <a:r>
              <a:rPr sz="2400" b="0" spc="40" dirty="0">
                <a:latin typeface="Calibri"/>
                <a:cs typeface="Calibri"/>
              </a:rPr>
              <a:t> </a:t>
            </a:r>
            <a:r>
              <a:rPr sz="2400" b="0" spc="-10" dirty="0">
                <a:latin typeface="Calibri"/>
                <a:cs typeface="Calibri"/>
              </a:rPr>
              <a:t>be</a:t>
            </a:r>
            <a:r>
              <a:rPr sz="2400" b="0" spc="50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made.</a:t>
            </a:r>
            <a:r>
              <a:rPr sz="2400" b="0" spc="40" dirty="0">
                <a:latin typeface="Calibri"/>
                <a:cs typeface="Calibri"/>
              </a:rPr>
              <a:t> </a:t>
            </a:r>
            <a:r>
              <a:rPr sz="2400" b="0" spc="-5" dirty="0">
                <a:latin typeface="Calibri"/>
                <a:cs typeface="Calibri"/>
              </a:rPr>
              <a:t>The</a:t>
            </a:r>
            <a:r>
              <a:rPr sz="2400" b="0" spc="45" dirty="0">
                <a:latin typeface="Calibri"/>
                <a:cs typeface="Calibri"/>
              </a:rPr>
              <a:t> </a:t>
            </a:r>
            <a:r>
              <a:rPr sz="2400" b="0" spc="-15" dirty="0">
                <a:latin typeface="Calibri"/>
                <a:cs typeface="Calibri"/>
              </a:rPr>
              <a:t>project’s </a:t>
            </a:r>
            <a:r>
              <a:rPr sz="2400" b="0" spc="-525" dirty="0">
                <a:latin typeface="Calibri"/>
                <a:cs typeface="Calibri"/>
              </a:rPr>
              <a:t> </a:t>
            </a:r>
            <a:r>
              <a:rPr sz="2400" b="0" spc="-5" dirty="0">
                <a:latin typeface="Calibri"/>
                <a:cs typeface="Calibri"/>
              </a:rPr>
              <a:t>change</a:t>
            </a:r>
            <a:r>
              <a:rPr sz="2400" b="0" spc="-15" dirty="0">
                <a:latin typeface="Calibri"/>
                <a:cs typeface="Calibri"/>
              </a:rPr>
              <a:t> control</a:t>
            </a:r>
            <a:r>
              <a:rPr sz="2400" b="0" spc="-10" dirty="0">
                <a:latin typeface="Calibri"/>
                <a:cs typeface="Calibri"/>
              </a:rPr>
              <a:t> board</a:t>
            </a:r>
            <a:r>
              <a:rPr sz="2400" b="0" spc="-5" dirty="0">
                <a:latin typeface="Calibri"/>
                <a:cs typeface="Calibri"/>
              </a:rPr>
              <a:t> (CCB)</a:t>
            </a:r>
            <a:r>
              <a:rPr sz="2400" b="0" spc="-25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will</a:t>
            </a:r>
            <a:r>
              <a:rPr sz="2400" b="0" spc="-15" dirty="0">
                <a:latin typeface="Calibri"/>
                <a:cs typeface="Calibri"/>
              </a:rPr>
              <a:t> </a:t>
            </a:r>
            <a:r>
              <a:rPr sz="2400" b="0" spc="-5" dirty="0">
                <a:latin typeface="Calibri"/>
                <a:cs typeface="Calibri"/>
              </a:rPr>
              <a:t>decide </a:t>
            </a:r>
            <a:r>
              <a:rPr sz="2400" b="0" dirty="0">
                <a:latin typeface="Calibri"/>
                <a:cs typeface="Calibri"/>
              </a:rPr>
              <a:t>which</a:t>
            </a:r>
            <a:r>
              <a:rPr sz="2400" b="0" spc="-15" dirty="0">
                <a:latin typeface="Calibri"/>
                <a:cs typeface="Calibri"/>
              </a:rPr>
              <a:t> </a:t>
            </a:r>
            <a:r>
              <a:rPr sz="2400" b="0" spc="-5" dirty="0">
                <a:latin typeface="Calibri"/>
                <a:cs typeface="Calibri"/>
              </a:rPr>
              <a:t>changes</a:t>
            </a:r>
            <a:r>
              <a:rPr sz="2400" b="0" dirty="0">
                <a:latin typeface="Calibri"/>
                <a:cs typeface="Calibri"/>
              </a:rPr>
              <a:t> </a:t>
            </a:r>
            <a:r>
              <a:rPr sz="2400" b="0" spc="-15" dirty="0">
                <a:latin typeface="Calibri"/>
                <a:cs typeface="Calibri"/>
              </a:rPr>
              <a:t>to</a:t>
            </a:r>
            <a:r>
              <a:rPr sz="2400" b="0" spc="-25" dirty="0">
                <a:latin typeface="Calibri"/>
                <a:cs typeface="Calibri"/>
              </a:rPr>
              <a:t> </a:t>
            </a:r>
            <a:r>
              <a:rPr sz="2400" b="0" spc="-5" dirty="0">
                <a:latin typeface="Calibri"/>
                <a:cs typeface="Calibri"/>
              </a:rPr>
              <a:t>implement.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410</Words>
  <Application>Microsoft Office PowerPoint</Application>
  <PresentationFormat>Widescreen</PresentationFormat>
  <Paragraphs>88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Georgia</vt:lpstr>
      <vt:lpstr>Segoe UI Symbol</vt:lpstr>
      <vt:lpstr>Times New Roman</vt:lpstr>
      <vt:lpstr>Wingdings</vt:lpstr>
      <vt:lpstr>Office Theme</vt:lpstr>
      <vt:lpstr>Software Requirement  Engineering </vt:lpstr>
      <vt:lpstr>Change happens</vt:lpstr>
      <vt:lpstr>Content</vt:lpstr>
      <vt:lpstr>PowerPoint Presentation</vt:lpstr>
      <vt:lpstr>Why Manage Changes?</vt:lpstr>
      <vt:lpstr>Why Manage Changes?</vt:lpstr>
      <vt:lpstr>PowerPoint Presentation</vt:lpstr>
      <vt:lpstr>Change Control Policy</vt:lpstr>
      <vt:lpstr>Change Control Policy</vt:lpstr>
      <vt:lpstr>Change Control Policy</vt:lpstr>
      <vt:lpstr>PowerPoint Presentation</vt:lpstr>
      <vt:lpstr>A change control process description</vt:lpstr>
      <vt:lpstr>PowerPoint Presentation</vt:lpstr>
      <vt:lpstr>A change control process description</vt:lpstr>
      <vt:lpstr>A change control process description</vt:lpstr>
      <vt:lpstr>A change control process description</vt:lpstr>
      <vt:lpstr>A change control process description</vt:lpstr>
      <vt:lpstr>A change control process description</vt:lpstr>
      <vt:lpstr>A change control process description</vt:lpstr>
      <vt:lpstr>A change control process description</vt:lpstr>
      <vt:lpstr>A change control process description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Training Presentation</dc:title>
  <dc:creator>Dr. Syed Saood Zia</dc:creator>
  <cp:lastModifiedBy>Microsoft account</cp:lastModifiedBy>
  <cp:revision>1</cp:revision>
  <dcterms:created xsi:type="dcterms:W3CDTF">2021-11-04T06:11:24Z</dcterms:created>
  <dcterms:modified xsi:type="dcterms:W3CDTF">2022-01-25T06:30:08Z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2018-12-24T00:00:00Z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2021-11-04T00:00:00Z</vt:filetime>
  </property>
</Properties>
</file>